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webextensions/webextension1.xml" ContentType="application/vnd.ms-office.webextension+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 id="2147483677" r:id="rId2"/>
  </p:sldMasterIdLst>
  <p:notesMasterIdLst>
    <p:notesMasterId r:id="rId11"/>
  </p:notesMasterIdLst>
  <p:sldIdLst>
    <p:sldId id="256" r:id="rId3"/>
    <p:sldId id="257" r:id="rId4"/>
    <p:sldId id="258" r:id="rId5"/>
    <p:sldId id="259" r:id="rId6"/>
    <p:sldId id="260" r:id="rId7"/>
    <p:sldId id="261" r:id="rId8"/>
    <p:sldId id="262" r:id="rId9"/>
    <p:sldId id="263" r:id="rId10"/>
  </p:sldIdLst>
  <p:sldSz cx="9144000" cy="5143500" type="screen16x9"/>
  <p:notesSz cx="6858000" cy="9144000"/>
  <p:embeddedFontLst>
    <p:embeddedFont>
      <p:font typeface="Arvo" panose="020B0604020202020204" charset="0"/>
      <p:regular r:id="rId12"/>
      <p:bold r:id="rId13"/>
      <p:italic r:id="rId14"/>
      <p:boldItalic r:id="rId15"/>
    </p:embeddedFont>
    <p:embeddedFont>
      <p:font typeface="Ubuntu" panose="020B0604020202020204" charset="0"/>
      <p:regular r:id="rId16"/>
      <p:bold r:id="rId17"/>
      <p:italic r:id="rId18"/>
      <p:boldItalic r:id="rId19"/>
    </p:embeddedFont>
    <p:embeddedFont>
      <p:font typeface="Ubuntu Light"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F8DDE7E-D159-4B3D-A2F7-4C68EE81B84A}">
  <a:tblStyle styleId="{4F8DDE7E-D159-4B3D-A2F7-4C68EE81B84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126" y="35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becd2f389a_2_89:notes"/>
          <p:cNvSpPr>
            <a:spLocks noGrp="1" noRot="1" noChangeAspect="1"/>
          </p:cNvSpPr>
          <p:nvPr>
            <p:ph type="sldImg" idx="2"/>
          </p:nvPr>
        </p:nvSpPr>
        <p:spPr>
          <a:xfrm>
            <a:off x="1714500" y="685800"/>
            <a:ext cx="3429000" cy="34287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1" name="Google Shape;141;gbecd2f389a_2_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1000"/>
              <a:buFont typeface="Arial"/>
              <a:buNone/>
            </a:pPr>
            <a:r>
              <a:rPr lang="en"/>
              <a:t>Lori:</a:t>
            </a:r>
            <a:endParaRPr/>
          </a:p>
          <a:p>
            <a:pPr marL="0" lvl="0" indent="0" algn="l" rtl="0">
              <a:lnSpc>
                <a:spcPct val="117999"/>
              </a:lnSpc>
              <a:spcBef>
                <a:spcPts val="0"/>
              </a:spcBef>
              <a:spcAft>
                <a:spcPts val="0"/>
              </a:spcAft>
              <a:buSzPts val="1000"/>
              <a:buFont typeface="Arial"/>
              <a:buNone/>
            </a:pPr>
            <a:endParaRPr/>
          </a:p>
          <a:p>
            <a:pPr marL="0" lvl="0" indent="0" algn="l" rtl="0">
              <a:lnSpc>
                <a:spcPct val="117999"/>
              </a:lnSpc>
              <a:spcBef>
                <a:spcPts val="0"/>
              </a:spcBef>
              <a:spcAft>
                <a:spcPts val="0"/>
              </a:spcAft>
              <a:buSzPts val="1000"/>
              <a:buFont typeface="Arial"/>
              <a:buNone/>
            </a:pPr>
            <a:r>
              <a:rPr lang="en"/>
              <a:t>-</a:t>
            </a:r>
            <a:r>
              <a:rPr lang="en" b="1"/>
              <a:t>Welcomes everyone </a:t>
            </a:r>
            <a:r>
              <a:rPr lang="en"/>
              <a:t>into room</a:t>
            </a:r>
            <a:endParaRPr/>
          </a:p>
          <a:p>
            <a:pPr marL="0" lvl="0" indent="0" algn="l" rtl="0">
              <a:lnSpc>
                <a:spcPct val="117999"/>
              </a:lnSpc>
              <a:spcBef>
                <a:spcPts val="0"/>
              </a:spcBef>
              <a:spcAft>
                <a:spcPts val="0"/>
              </a:spcAft>
              <a:buSzPts val="1000"/>
              <a:buFont typeface="Arial"/>
              <a:buNone/>
            </a:pPr>
            <a:r>
              <a:rPr lang="en"/>
              <a:t>-</a:t>
            </a:r>
            <a:r>
              <a:rPr lang="en" b="1"/>
              <a:t>Intro self/James as facilitators</a:t>
            </a:r>
            <a:endParaRPr/>
          </a:p>
          <a:p>
            <a:pPr marL="0" lvl="0" indent="0" algn="l" rtl="0">
              <a:lnSpc>
                <a:spcPct val="117999"/>
              </a:lnSpc>
              <a:spcBef>
                <a:spcPts val="0"/>
              </a:spcBef>
              <a:spcAft>
                <a:spcPts val="0"/>
              </a:spcAft>
              <a:buSzPts val="1000"/>
              <a:buFont typeface="Arial"/>
              <a:buNone/>
            </a:pPr>
            <a:r>
              <a:rPr lang="en" b="0"/>
              <a:t>-</a:t>
            </a:r>
            <a:r>
              <a:rPr lang="en" b="1"/>
              <a:t>Asks attendees to input their name, company, email </a:t>
            </a:r>
            <a:r>
              <a:rPr lang="en" b="0"/>
              <a:t>(if comfortable) and whether you are internal HR, external to corporation into </a:t>
            </a:r>
            <a:r>
              <a:rPr lang="en" b="1"/>
              <a:t>CHAT</a:t>
            </a:r>
            <a:endParaRPr/>
          </a:p>
          <a:p>
            <a:pPr marL="0" lvl="0" indent="0" algn="l" rtl="0">
              <a:lnSpc>
                <a:spcPct val="117999"/>
              </a:lnSpc>
              <a:spcBef>
                <a:spcPts val="0"/>
              </a:spcBef>
              <a:spcAft>
                <a:spcPts val="0"/>
              </a:spcAft>
              <a:buSzPts val="1000"/>
              <a:buFont typeface="Arial"/>
              <a:buNone/>
            </a:pPr>
            <a:endParaRPr b="1"/>
          </a:p>
          <a:p>
            <a:pPr marL="0" lvl="0" indent="0" algn="l" rtl="0">
              <a:lnSpc>
                <a:spcPct val="117999"/>
              </a:lnSpc>
              <a:spcBef>
                <a:spcPts val="0"/>
              </a:spcBef>
              <a:spcAft>
                <a:spcPts val="0"/>
              </a:spcAft>
              <a:buSzPts val="10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becd2f389a_2_100:notes"/>
          <p:cNvSpPr>
            <a:spLocks noGrp="1" noRot="1" noChangeAspect="1"/>
          </p:cNvSpPr>
          <p:nvPr>
            <p:ph type="sldImg" idx="2"/>
          </p:nvPr>
        </p:nvSpPr>
        <p:spPr>
          <a:xfrm>
            <a:off x="1714500" y="685800"/>
            <a:ext cx="3429000" cy="34287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2" name="Google Shape;152;gbecd2f389a_2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1000"/>
              <a:buFont typeface="Arial"/>
              <a:buNone/>
            </a:pPr>
            <a:endParaRPr/>
          </a:p>
          <a:p>
            <a:pPr marL="0" lvl="0" indent="0" algn="l" rtl="0">
              <a:lnSpc>
                <a:spcPct val="117999"/>
              </a:lnSpc>
              <a:spcBef>
                <a:spcPts val="0"/>
              </a:spcBef>
              <a:spcAft>
                <a:spcPts val="0"/>
              </a:spcAft>
              <a:buSzPts val="10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bf884d6196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4" name="Google Shape;164;gbf884d6196_0_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000"/>
              <a:buFont typeface="Arial"/>
              <a:buNone/>
            </a:pPr>
            <a:r>
              <a:rPr lang="en"/>
              <a:t>Lori</a:t>
            </a:r>
            <a:endParaRPr/>
          </a:p>
          <a:p>
            <a:pPr marL="0" lvl="0" indent="0" algn="l" rtl="0">
              <a:lnSpc>
                <a:spcPct val="117999"/>
              </a:lnSpc>
              <a:spcBef>
                <a:spcPts val="0"/>
              </a:spcBef>
              <a:spcAft>
                <a:spcPts val="0"/>
              </a:spcAft>
              <a:buSzPts val="1000"/>
              <a:buFont typeface="Arial"/>
              <a:buNone/>
            </a:pPr>
            <a:endParaRPr/>
          </a:p>
          <a:p>
            <a:pPr marL="0" lvl="0" indent="0" algn="l" rtl="0">
              <a:lnSpc>
                <a:spcPct val="117999"/>
              </a:lnSpc>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bf884d6196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bf884d6196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becd2f389a_2_1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becd2f389a_2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becd2f389a_8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becd2f389a_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becd2f389a_2_232:notes"/>
          <p:cNvSpPr>
            <a:spLocks noGrp="1" noRot="1" noChangeAspect="1"/>
          </p:cNvSpPr>
          <p:nvPr>
            <p:ph type="sldImg" idx="2"/>
          </p:nvPr>
        </p:nvSpPr>
        <p:spPr>
          <a:xfrm>
            <a:off x="1714500" y="685800"/>
            <a:ext cx="3429000" cy="34287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2" name="Google Shape;212;gbecd2f389a_2_2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1000"/>
              <a:buFont typeface="Arial"/>
              <a:buNone/>
            </a:pPr>
            <a:endParaRPr/>
          </a:p>
          <a:p>
            <a:pPr marL="0" lvl="0" indent="0" algn="l" rtl="0">
              <a:lnSpc>
                <a:spcPct val="117999"/>
              </a:lnSpc>
              <a:spcBef>
                <a:spcPts val="0"/>
              </a:spcBef>
              <a:spcAft>
                <a:spcPts val="0"/>
              </a:spcAft>
              <a:buSzPts val="1000"/>
              <a:buFont typeface="Arial"/>
              <a:buNone/>
            </a:pPr>
            <a:endParaRPr/>
          </a:p>
          <a:p>
            <a:pPr marL="0" lvl="0" indent="0" algn="l" rtl="0">
              <a:lnSpc>
                <a:spcPct val="117999"/>
              </a:lnSpc>
              <a:spcBef>
                <a:spcPts val="0"/>
              </a:spcBef>
              <a:spcAft>
                <a:spcPts val="0"/>
              </a:spcAft>
              <a:buSzPts val="1000"/>
              <a:buFont typeface="Arial"/>
              <a:buNone/>
            </a:pPr>
            <a:endParaRPr/>
          </a:p>
          <a:p>
            <a:pPr marL="0" lvl="0" indent="0" algn="l" rtl="0">
              <a:lnSpc>
                <a:spcPct val="117999"/>
              </a:lnSpc>
              <a:spcBef>
                <a:spcPts val="0"/>
              </a:spcBef>
              <a:spcAft>
                <a:spcPts val="0"/>
              </a:spcAft>
              <a:buSzPts val="1000"/>
              <a:buFont typeface="Arial"/>
              <a:buNone/>
            </a:pPr>
            <a:endParaRPr/>
          </a:p>
          <a:p>
            <a:pPr marL="0" lvl="0" indent="0" algn="l" rtl="0">
              <a:lnSpc>
                <a:spcPct val="117999"/>
              </a:lnSpc>
              <a:spcBef>
                <a:spcPts val="0"/>
              </a:spcBef>
              <a:spcAft>
                <a:spcPts val="0"/>
              </a:spcAft>
              <a:buSzPts val="1000"/>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becd2f389a_2_244:notes"/>
          <p:cNvSpPr>
            <a:spLocks noGrp="1" noRot="1" noChangeAspect="1"/>
          </p:cNvSpPr>
          <p:nvPr>
            <p:ph type="sldImg" idx="2"/>
          </p:nvPr>
        </p:nvSpPr>
        <p:spPr>
          <a:xfrm>
            <a:off x="1714500" y="685800"/>
            <a:ext cx="3429000" cy="34287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5" name="Google Shape;225;gbecd2f389a_2_24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a:p>
            <a:pPr marL="0" lvl="0" indent="0" algn="l" rtl="0">
              <a:lnSpc>
                <a:spcPct val="117999"/>
              </a:lnSpc>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61" name="Google Shape;61;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62" name="Google Shape;62;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5" name="Google Shape;65;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1544475" y="194700"/>
            <a:ext cx="71169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8" name="Google Shape;68;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69" name="Google Shape;69;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1544475" y="194700"/>
            <a:ext cx="71169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2" name="Google Shape;72;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73" name="Google Shape;73;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74" name="Google Shape;7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
        <p:cNvGrpSpPr/>
        <p:nvPr/>
      </p:nvGrpSpPr>
      <p:grpSpPr>
        <a:xfrm>
          <a:off x="0" y="0"/>
          <a:ext cx="0" cy="0"/>
          <a:chOff x="0" y="0"/>
          <a:chExt cx="0" cy="0"/>
        </a:xfrm>
      </p:grpSpPr>
      <p:sp>
        <p:nvSpPr>
          <p:cNvPr id="76" name="Google Shape;76;p18"/>
          <p:cNvSpPr txBox="1">
            <a:spLocks noGrp="1"/>
          </p:cNvSpPr>
          <p:nvPr>
            <p:ph type="title"/>
          </p:nvPr>
        </p:nvSpPr>
        <p:spPr>
          <a:xfrm>
            <a:off x="1544475" y="194700"/>
            <a:ext cx="71169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7" name="Google Shape;77;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80" name="Google Shape;80;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81" name="Google Shape;81;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2"/>
        <p:cNvGrpSpPr/>
        <p:nvPr/>
      </p:nvGrpSpPr>
      <p:grpSpPr>
        <a:xfrm>
          <a:off x="0" y="0"/>
          <a:ext cx="0" cy="0"/>
          <a:chOff x="0" y="0"/>
          <a:chExt cx="0" cy="0"/>
        </a:xfrm>
      </p:grpSpPr>
      <p:sp>
        <p:nvSpPr>
          <p:cNvPr id="83" name="Google Shape;83;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84" name="Google Shape;84;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5"/>
        <p:cNvGrpSpPr/>
        <p:nvPr/>
      </p:nvGrpSpPr>
      <p:grpSpPr>
        <a:xfrm>
          <a:off x="0" y="0"/>
          <a:ext cx="0" cy="0"/>
          <a:chOff x="0" y="0"/>
          <a:chExt cx="0" cy="0"/>
        </a:xfrm>
      </p:grpSpPr>
      <p:sp>
        <p:nvSpPr>
          <p:cNvPr id="86" name="Google Shape;86;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8" name="Google Shape;88;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9" name="Google Shape;89;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90" name="Google Shape;90;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1"/>
        <p:cNvGrpSpPr/>
        <p:nvPr/>
      </p:nvGrpSpPr>
      <p:grpSpPr>
        <a:xfrm>
          <a:off x="0" y="0"/>
          <a:ext cx="0" cy="0"/>
          <a:chOff x="0" y="0"/>
          <a:chExt cx="0" cy="0"/>
        </a:xfrm>
      </p:grpSpPr>
      <p:sp>
        <p:nvSpPr>
          <p:cNvPr id="92" name="Google Shape;92;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93" name="Google Shape;93;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4"/>
        <p:cNvGrpSpPr/>
        <p:nvPr/>
      </p:nvGrpSpPr>
      <p:grpSpPr>
        <a:xfrm>
          <a:off x="0" y="0"/>
          <a:ext cx="0" cy="0"/>
          <a:chOff x="0" y="0"/>
          <a:chExt cx="0" cy="0"/>
        </a:xfrm>
      </p:grpSpPr>
      <p:sp>
        <p:nvSpPr>
          <p:cNvPr id="95" name="Google Shape;95;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6" name="Google Shape;96;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97" name="Google Shape;97;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8"/>
        <p:cNvGrpSpPr/>
        <p:nvPr/>
      </p:nvGrpSpPr>
      <p:grpSpPr>
        <a:xfrm>
          <a:off x="0" y="0"/>
          <a:ext cx="0" cy="0"/>
          <a:chOff x="0" y="0"/>
          <a:chExt cx="0" cy="0"/>
        </a:xfrm>
      </p:grpSpPr>
      <p:sp>
        <p:nvSpPr>
          <p:cNvPr id="99" name="Google Shape;99;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Title slide">
  <p:cSld name="TITLE_1">
    <p:bg>
      <p:bgPr>
        <a:solidFill>
          <a:srgbClr val="FFFFFF"/>
        </a:solidFill>
        <a:effectLst/>
      </p:bgPr>
    </p:bg>
    <p:spTree>
      <p:nvGrpSpPr>
        <p:cNvPr id="1" name="Shape 100"/>
        <p:cNvGrpSpPr/>
        <p:nvPr/>
      </p:nvGrpSpPr>
      <p:grpSpPr>
        <a:xfrm>
          <a:off x="0" y="0"/>
          <a:ext cx="0" cy="0"/>
          <a:chOff x="0" y="0"/>
          <a:chExt cx="0" cy="0"/>
        </a:xfrm>
      </p:grpSpPr>
      <p:sp>
        <p:nvSpPr>
          <p:cNvPr id="101" name="Google Shape;101;p25"/>
          <p:cNvSpPr/>
          <p:nvPr/>
        </p:nvSpPr>
        <p:spPr>
          <a:xfrm>
            <a:off x="1203475" y="270475"/>
            <a:ext cx="4885500" cy="4431600"/>
          </a:xfrm>
          <a:prstGeom prst="rect">
            <a:avLst/>
          </a:prstGeom>
          <a:solidFill>
            <a:srgbClr val="C2C2C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accent5"/>
              </a:buClr>
              <a:buSzPts val="4000"/>
              <a:buFont typeface="Arial"/>
              <a:buNone/>
            </a:pPr>
            <a:endParaRPr sz="4000" b="0" i="0" u="none" strike="noStrike" cap="none">
              <a:solidFill>
                <a:srgbClr val="434343"/>
              </a:solidFill>
              <a:latin typeface="Arial"/>
              <a:ea typeface="Arial"/>
              <a:cs typeface="Arial"/>
              <a:sym typeface="Arial"/>
            </a:endParaRPr>
          </a:p>
        </p:txBody>
      </p:sp>
      <p:sp>
        <p:nvSpPr>
          <p:cNvPr id="102" name="Google Shape;102;p25"/>
          <p:cNvSpPr txBox="1">
            <a:spLocks noGrp="1"/>
          </p:cNvSpPr>
          <p:nvPr>
            <p:ph type="ctrTitle"/>
          </p:nvPr>
        </p:nvSpPr>
        <p:spPr>
          <a:xfrm>
            <a:off x="1610650" y="1856275"/>
            <a:ext cx="6157800" cy="875700"/>
          </a:xfrm>
          <a:prstGeom prst="rect">
            <a:avLst/>
          </a:prstGeom>
          <a:noFill/>
          <a:ln w="38100" cap="flat" cmpd="sng">
            <a:solidFill>
              <a:srgbClr val="535353"/>
            </a:solidFill>
            <a:prstDash val="solid"/>
            <a:round/>
            <a:headEnd type="none" w="sm" len="sm"/>
            <a:tailEnd type="none" w="sm" len="sm"/>
          </a:ln>
        </p:spPr>
        <p:txBody>
          <a:bodyPr spcFirstLastPara="1" wrap="square" lIns="34275" tIns="34275" rIns="34275" bIns="34275" anchor="ctr" anchorCtr="0">
            <a:noAutofit/>
          </a:bodyPr>
          <a:lstStyle>
            <a:lvl1pPr lvl="0" algn="l" rtl="0">
              <a:lnSpc>
                <a:spcPct val="100000"/>
              </a:lnSpc>
              <a:spcBef>
                <a:spcPts val="0"/>
              </a:spcBef>
              <a:spcAft>
                <a:spcPts val="0"/>
              </a:spcAft>
              <a:buSzPts val="1400"/>
              <a:buNone/>
              <a:defRPr sz="3600" b="1"/>
            </a:lvl1pPr>
            <a:lvl2pPr lvl="1" algn="ctr" rtl="0">
              <a:lnSpc>
                <a:spcPct val="100000"/>
              </a:lnSpc>
              <a:spcBef>
                <a:spcPts val="0"/>
              </a:spcBef>
              <a:spcAft>
                <a:spcPts val="0"/>
              </a:spcAft>
              <a:buClr>
                <a:srgbClr val="434343"/>
              </a:buClr>
              <a:buSzPts val="2300"/>
              <a:buNone/>
              <a:defRPr sz="6000">
                <a:solidFill>
                  <a:srgbClr val="434343"/>
                </a:solidFill>
              </a:defRPr>
            </a:lvl2pPr>
            <a:lvl3pPr lvl="2" algn="ctr" rtl="0">
              <a:lnSpc>
                <a:spcPct val="100000"/>
              </a:lnSpc>
              <a:spcBef>
                <a:spcPts val="0"/>
              </a:spcBef>
              <a:spcAft>
                <a:spcPts val="0"/>
              </a:spcAft>
              <a:buClr>
                <a:srgbClr val="434343"/>
              </a:buClr>
              <a:buSzPts val="2300"/>
              <a:buNone/>
              <a:defRPr sz="6000">
                <a:solidFill>
                  <a:srgbClr val="434343"/>
                </a:solidFill>
              </a:defRPr>
            </a:lvl3pPr>
            <a:lvl4pPr lvl="3" algn="ctr" rtl="0">
              <a:lnSpc>
                <a:spcPct val="100000"/>
              </a:lnSpc>
              <a:spcBef>
                <a:spcPts val="0"/>
              </a:spcBef>
              <a:spcAft>
                <a:spcPts val="0"/>
              </a:spcAft>
              <a:buClr>
                <a:srgbClr val="434343"/>
              </a:buClr>
              <a:buSzPts val="2300"/>
              <a:buNone/>
              <a:defRPr sz="6000">
                <a:solidFill>
                  <a:srgbClr val="434343"/>
                </a:solidFill>
              </a:defRPr>
            </a:lvl4pPr>
            <a:lvl5pPr lvl="4" algn="ctr" rtl="0">
              <a:lnSpc>
                <a:spcPct val="100000"/>
              </a:lnSpc>
              <a:spcBef>
                <a:spcPts val="0"/>
              </a:spcBef>
              <a:spcAft>
                <a:spcPts val="0"/>
              </a:spcAft>
              <a:buClr>
                <a:srgbClr val="434343"/>
              </a:buClr>
              <a:buSzPts val="2300"/>
              <a:buNone/>
              <a:defRPr sz="6000">
                <a:solidFill>
                  <a:srgbClr val="434343"/>
                </a:solidFill>
              </a:defRPr>
            </a:lvl5pPr>
            <a:lvl6pPr lvl="5" algn="ctr" rtl="0">
              <a:lnSpc>
                <a:spcPct val="100000"/>
              </a:lnSpc>
              <a:spcBef>
                <a:spcPts val="0"/>
              </a:spcBef>
              <a:spcAft>
                <a:spcPts val="0"/>
              </a:spcAft>
              <a:buClr>
                <a:srgbClr val="434343"/>
              </a:buClr>
              <a:buSzPts val="2300"/>
              <a:buNone/>
              <a:defRPr sz="6000">
                <a:solidFill>
                  <a:srgbClr val="434343"/>
                </a:solidFill>
              </a:defRPr>
            </a:lvl6pPr>
            <a:lvl7pPr lvl="6" algn="ctr" rtl="0">
              <a:lnSpc>
                <a:spcPct val="100000"/>
              </a:lnSpc>
              <a:spcBef>
                <a:spcPts val="0"/>
              </a:spcBef>
              <a:spcAft>
                <a:spcPts val="0"/>
              </a:spcAft>
              <a:buClr>
                <a:srgbClr val="434343"/>
              </a:buClr>
              <a:buSzPts val="2300"/>
              <a:buNone/>
              <a:defRPr sz="6000">
                <a:solidFill>
                  <a:srgbClr val="434343"/>
                </a:solidFill>
              </a:defRPr>
            </a:lvl7pPr>
            <a:lvl8pPr lvl="7" algn="ctr" rtl="0">
              <a:lnSpc>
                <a:spcPct val="100000"/>
              </a:lnSpc>
              <a:spcBef>
                <a:spcPts val="0"/>
              </a:spcBef>
              <a:spcAft>
                <a:spcPts val="0"/>
              </a:spcAft>
              <a:buClr>
                <a:srgbClr val="434343"/>
              </a:buClr>
              <a:buSzPts val="2300"/>
              <a:buNone/>
              <a:defRPr sz="6000">
                <a:solidFill>
                  <a:srgbClr val="434343"/>
                </a:solidFill>
              </a:defRPr>
            </a:lvl8pPr>
            <a:lvl9pPr lvl="8" algn="ctr" rtl="0">
              <a:lnSpc>
                <a:spcPct val="100000"/>
              </a:lnSpc>
              <a:spcBef>
                <a:spcPts val="0"/>
              </a:spcBef>
              <a:spcAft>
                <a:spcPts val="0"/>
              </a:spcAft>
              <a:buClr>
                <a:srgbClr val="434343"/>
              </a:buClr>
              <a:buSzPts val="2300"/>
              <a:buNone/>
              <a:defRPr sz="6000">
                <a:solidFill>
                  <a:srgbClr val="434343"/>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mp; 3 columns slide">
  <p:cSld name="Title &amp; 3 columns slide">
    <p:bg>
      <p:bgPr>
        <a:solidFill>
          <a:srgbClr val="FFFFFF"/>
        </a:solidFill>
        <a:effectLst/>
      </p:bgPr>
    </p:bg>
    <p:spTree>
      <p:nvGrpSpPr>
        <p:cNvPr id="1" name="Shape 103"/>
        <p:cNvGrpSpPr/>
        <p:nvPr/>
      </p:nvGrpSpPr>
      <p:grpSpPr>
        <a:xfrm>
          <a:off x="0" y="0"/>
          <a:ext cx="0" cy="0"/>
          <a:chOff x="0" y="0"/>
          <a:chExt cx="0" cy="0"/>
        </a:xfrm>
      </p:grpSpPr>
      <p:sp>
        <p:nvSpPr>
          <p:cNvPr id="104" name="Google Shape;104;p26"/>
          <p:cNvSpPr/>
          <p:nvPr/>
        </p:nvSpPr>
        <p:spPr>
          <a:xfrm>
            <a:off x="406950" y="352200"/>
            <a:ext cx="8330100" cy="4311000"/>
          </a:xfrm>
          <a:prstGeom prst="rect">
            <a:avLst/>
          </a:prstGeom>
          <a:noFill/>
          <a:ln w="38100" cap="flat" cmpd="sng">
            <a:solidFill>
              <a:srgbClr val="C2C2C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accent5"/>
              </a:buClr>
              <a:buSzPts val="4000"/>
              <a:buFont typeface="Arial"/>
              <a:buNone/>
            </a:pPr>
            <a:endParaRPr sz="4000" b="0" i="0" u="none" strike="noStrike" cap="none">
              <a:solidFill>
                <a:schemeClr val="accent5"/>
              </a:solidFill>
              <a:latin typeface="Arial"/>
              <a:ea typeface="Arial"/>
              <a:cs typeface="Arial"/>
              <a:sym typeface="Arial"/>
            </a:endParaRPr>
          </a:p>
        </p:txBody>
      </p:sp>
      <p:sp>
        <p:nvSpPr>
          <p:cNvPr id="105" name="Google Shape;105;p26"/>
          <p:cNvSpPr txBox="1">
            <a:spLocks noGrp="1"/>
          </p:cNvSpPr>
          <p:nvPr>
            <p:ph type="title"/>
          </p:nvPr>
        </p:nvSpPr>
        <p:spPr>
          <a:xfrm>
            <a:off x="-11850" y="927075"/>
            <a:ext cx="9144000" cy="482400"/>
          </a:xfrm>
          <a:prstGeom prst="rect">
            <a:avLst/>
          </a:prstGeom>
          <a:noFill/>
          <a:ln>
            <a:noFill/>
          </a:ln>
        </p:spPr>
        <p:txBody>
          <a:bodyPr spcFirstLastPara="1" wrap="square" lIns="34275" tIns="34275" rIns="34275" bIns="34275" anchor="t" anchorCtr="0">
            <a:noAutofit/>
          </a:bodyPr>
          <a:lstStyle>
            <a:lvl1pPr lvl="0" algn="ctr" rtl="0">
              <a:lnSpc>
                <a:spcPct val="100000"/>
              </a:lnSpc>
              <a:spcBef>
                <a:spcPts val="0"/>
              </a:spcBef>
              <a:spcAft>
                <a:spcPts val="0"/>
              </a:spcAft>
              <a:buSzPts val="800"/>
              <a:buNone/>
              <a:defRPr sz="2200" b="1"/>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106" name="Google Shape;106;p26"/>
          <p:cNvSpPr txBox="1">
            <a:spLocks noGrp="1"/>
          </p:cNvSpPr>
          <p:nvPr>
            <p:ph type="sldNum" idx="12"/>
          </p:nvPr>
        </p:nvSpPr>
        <p:spPr>
          <a:xfrm>
            <a:off x="8548658" y="4663217"/>
            <a:ext cx="548700" cy="393600"/>
          </a:xfrm>
          <a:prstGeom prst="rect">
            <a:avLst/>
          </a:prstGeom>
          <a:noFill/>
          <a:ln>
            <a:noFill/>
          </a:ln>
        </p:spPr>
        <p:txBody>
          <a:bodyPr spcFirstLastPara="1" wrap="square" lIns="34275" tIns="34275" rIns="34275" bIns="34275" anchor="ctr" anchorCtr="0">
            <a:noAutofit/>
          </a:bodyPr>
          <a:lstStyle>
            <a:lvl1pPr marL="0" lvl="0" indent="0" algn="l" rtl="0">
              <a:lnSpc>
                <a:spcPct val="100000"/>
              </a:lnSpc>
              <a:spcBef>
                <a:spcPts val="0"/>
              </a:spcBef>
              <a:spcAft>
                <a:spcPts val="0"/>
              </a:spcAft>
              <a:buClr>
                <a:schemeClr val="lt2"/>
              </a:buClr>
              <a:buSzPts val="1200"/>
              <a:buFont typeface="Arvo"/>
              <a:buNone/>
              <a:defRPr sz="1200" b="0" i="0" u="none" strike="noStrike" cap="none">
                <a:solidFill>
                  <a:schemeClr val="lt2"/>
                </a:solidFill>
                <a:latin typeface="Arvo"/>
                <a:ea typeface="Arvo"/>
                <a:cs typeface="Arvo"/>
                <a:sym typeface="Arvo"/>
              </a:defRPr>
            </a:lvl1pPr>
            <a:lvl2pPr marL="0" lvl="1" indent="0" algn="l" rtl="0">
              <a:lnSpc>
                <a:spcPct val="100000"/>
              </a:lnSpc>
              <a:spcBef>
                <a:spcPts val="0"/>
              </a:spcBef>
              <a:spcAft>
                <a:spcPts val="0"/>
              </a:spcAft>
              <a:buClr>
                <a:schemeClr val="lt2"/>
              </a:buClr>
              <a:buSzPts val="1200"/>
              <a:buFont typeface="Arvo"/>
              <a:buNone/>
              <a:defRPr sz="1200" b="0" i="0" u="none" strike="noStrike" cap="none">
                <a:solidFill>
                  <a:schemeClr val="lt2"/>
                </a:solidFill>
                <a:latin typeface="Arvo"/>
                <a:ea typeface="Arvo"/>
                <a:cs typeface="Arvo"/>
                <a:sym typeface="Arvo"/>
              </a:defRPr>
            </a:lvl2pPr>
            <a:lvl3pPr marL="0" lvl="2" indent="0" algn="l" rtl="0">
              <a:lnSpc>
                <a:spcPct val="100000"/>
              </a:lnSpc>
              <a:spcBef>
                <a:spcPts val="0"/>
              </a:spcBef>
              <a:spcAft>
                <a:spcPts val="0"/>
              </a:spcAft>
              <a:buClr>
                <a:schemeClr val="lt2"/>
              </a:buClr>
              <a:buSzPts val="1200"/>
              <a:buFont typeface="Arvo"/>
              <a:buNone/>
              <a:defRPr sz="1200" b="0" i="0" u="none" strike="noStrike" cap="none">
                <a:solidFill>
                  <a:schemeClr val="lt2"/>
                </a:solidFill>
                <a:latin typeface="Arvo"/>
                <a:ea typeface="Arvo"/>
                <a:cs typeface="Arvo"/>
                <a:sym typeface="Arvo"/>
              </a:defRPr>
            </a:lvl3pPr>
            <a:lvl4pPr marL="0" lvl="3" indent="0" algn="l" rtl="0">
              <a:lnSpc>
                <a:spcPct val="100000"/>
              </a:lnSpc>
              <a:spcBef>
                <a:spcPts val="0"/>
              </a:spcBef>
              <a:spcAft>
                <a:spcPts val="0"/>
              </a:spcAft>
              <a:buClr>
                <a:schemeClr val="lt2"/>
              </a:buClr>
              <a:buSzPts val="1200"/>
              <a:buFont typeface="Arvo"/>
              <a:buNone/>
              <a:defRPr sz="1200" b="0" i="0" u="none" strike="noStrike" cap="none">
                <a:solidFill>
                  <a:schemeClr val="lt2"/>
                </a:solidFill>
                <a:latin typeface="Arvo"/>
                <a:ea typeface="Arvo"/>
                <a:cs typeface="Arvo"/>
                <a:sym typeface="Arvo"/>
              </a:defRPr>
            </a:lvl4pPr>
            <a:lvl5pPr marL="0" lvl="4" indent="0" algn="l" rtl="0">
              <a:lnSpc>
                <a:spcPct val="100000"/>
              </a:lnSpc>
              <a:spcBef>
                <a:spcPts val="0"/>
              </a:spcBef>
              <a:spcAft>
                <a:spcPts val="0"/>
              </a:spcAft>
              <a:buClr>
                <a:schemeClr val="lt2"/>
              </a:buClr>
              <a:buSzPts val="1200"/>
              <a:buFont typeface="Arvo"/>
              <a:buNone/>
              <a:defRPr sz="1200" b="0" i="0" u="none" strike="noStrike" cap="none">
                <a:solidFill>
                  <a:schemeClr val="lt2"/>
                </a:solidFill>
                <a:latin typeface="Arvo"/>
                <a:ea typeface="Arvo"/>
                <a:cs typeface="Arvo"/>
                <a:sym typeface="Arvo"/>
              </a:defRPr>
            </a:lvl5pPr>
            <a:lvl6pPr marL="0" lvl="5" indent="0" algn="l" rtl="0">
              <a:lnSpc>
                <a:spcPct val="100000"/>
              </a:lnSpc>
              <a:spcBef>
                <a:spcPts val="0"/>
              </a:spcBef>
              <a:spcAft>
                <a:spcPts val="0"/>
              </a:spcAft>
              <a:buClr>
                <a:schemeClr val="lt2"/>
              </a:buClr>
              <a:buSzPts val="1200"/>
              <a:buFont typeface="Arvo"/>
              <a:buNone/>
              <a:defRPr sz="1200" b="0" i="0" u="none" strike="noStrike" cap="none">
                <a:solidFill>
                  <a:schemeClr val="lt2"/>
                </a:solidFill>
                <a:latin typeface="Arvo"/>
                <a:ea typeface="Arvo"/>
                <a:cs typeface="Arvo"/>
                <a:sym typeface="Arvo"/>
              </a:defRPr>
            </a:lvl6pPr>
            <a:lvl7pPr marL="0" lvl="6" indent="0" algn="l" rtl="0">
              <a:lnSpc>
                <a:spcPct val="100000"/>
              </a:lnSpc>
              <a:spcBef>
                <a:spcPts val="0"/>
              </a:spcBef>
              <a:spcAft>
                <a:spcPts val="0"/>
              </a:spcAft>
              <a:buClr>
                <a:schemeClr val="lt2"/>
              </a:buClr>
              <a:buSzPts val="1200"/>
              <a:buFont typeface="Arvo"/>
              <a:buNone/>
              <a:defRPr sz="1200" b="0" i="0" u="none" strike="noStrike" cap="none">
                <a:solidFill>
                  <a:schemeClr val="lt2"/>
                </a:solidFill>
                <a:latin typeface="Arvo"/>
                <a:ea typeface="Arvo"/>
                <a:cs typeface="Arvo"/>
                <a:sym typeface="Arvo"/>
              </a:defRPr>
            </a:lvl7pPr>
            <a:lvl8pPr marL="0" lvl="7" indent="0" algn="l" rtl="0">
              <a:lnSpc>
                <a:spcPct val="100000"/>
              </a:lnSpc>
              <a:spcBef>
                <a:spcPts val="0"/>
              </a:spcBef>
              <a:spcAft>
                <a:spcPts val="0"/>
              </a:spcAft>
              <a:buClr>
                <a:schemeClr val="lt2"/>
              </a:buClr>
              <a:buSzPts val="1200"/>
              <a:buFont typeface="Arvo"/>
              <a:buNone/>
              <a:defRPr sz="1200" b="0" i="0" u="none" strike="noStrike" cap="none">
                <a:solidFill>
                  <a:schemeClr val="lt2"/>
                </a:solidFill>
                <a:latin typeface="Arvo"/>
                <a:ea typeface="Arvo"/>
                <a:cs typeface="Arvo"/>
                <a:sym typeface="Arvo"/>
              </a:defRPr>
            </a:lvl8pPr>
            <a:lvl9pPr marL="0" lvl="8" indent="0" algn="l" rtl="0">
              <a:lnSpc>
                <a:spcPct val="100000"/>
              </a:lnSpc>
              <a:spcBef>
                <a:spcPts val="0"/>
              </a:spcBef>
              <a:spcAft>
                <a:spcPts val="0"/>
              </a:spcAft>
              <a:buClr>
                <a:schemeClr val="lt2"/>
              </a:buClr>
              <a:buSzPts val="1200"/>
              <a:buFont typeface="Arvo"/>
              <a:buNone/>
              <a:defRPr sz="1200" b="0" i="0" u="none" strike="noStrike" cap="none">
                <a:solidFill>
                  <a:schemeClr val="lt2"/>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n"/>
              <a:t>‹#›</a:t>
            </a:fld>
            <a:endParaRPr/>
          </a:p>
        </p:txBody>
      </p:sp>
      <p:sp>
        <p:nvSpPr>
          <p:cNvPr id="107" name="Google Shape;107;p26"/>
          <p:cNvSpPr txBox="1">
            <a:spLocks noGrp="1"/>
          </p:cNvSpPr>
          <p:nvPr>
            <p:ph type="ctrTitle" idx="2"/>
          </p:nvPr>
        </p:nvSpPr>
        <p:spPr>
          <a:xfrm>
            <a:off x="1105351" y="2062425"/>
            <a:ext cx="2113500" cy="644700"/>
          </a:xfrm>
          <a:prstGeom prst="rect">
            <a:avLst/>
          </a:prstGeom>
          <a:noFill/>
          <a:ln>
            <a:noFill/>
          </a:ln>
        </p:spPr>
        <p:txBody>
          <a:bodyPr spcFirstLastPara="1" wrap="square" lIns="34275" tIns="34275" rIns="34275" bIns="34275" anchor="b" anchorCtr="0">
            <a:noAutofit/>
          </a:bodyPr>
          <a:lstStyle>
            <a:lvl1pPr lvl="0" algn="ctr" rtl="0">
              <a:lnSpc>
                <a:spcPct val="100000"/>
              </a:lnSpc>
              <a:spcBef>
                <a:spcPts val="0"/>
              </a:spcBef>
              <a:spcAft>
                <a:spcPts val="0"/>
              </a:spcAft>
              <a:buClr>
                <a:srgbClr val="666666"/>
              </a:buClr>
              <a:buSzPts val="700"/>
              <a:buNone/>
              <a:defRPr sz="1800">
                <a:solidFill>
                  <a:srgbClr val="666666"/>
                </a:solidFill>
              </a:defRPr>
            </a:lvl1pPr>
            <a:lvl2pPr lvl="1" algn="ctr" rtl="0">
              <a:lnSpc>
                <a:spcPct val="100000"/>
              </a:lnSpc>
              <a:spcBef>
                <a:spcPts val="0"/>
              </a:spcBef>
              <a:spcAft>
                <a:spcPts val="0"/>
              </a:spcAft>
              <a:buClr>
                <a:srgbClr val="666666"/>
              </a:buClr>
              <a:buSzPts val="600"/>
              <a:buNone/>
              <a:defRPr sz="1600">
                <a:solidFill>
                  <a:srgbClr val="666666"/>
                </a:solidFill>
              </a:defRPr>
            </a:lvl2pPr>
            <a:lvl3pPr lvl="2" algn="ctr" rtl="0">
              <a:lnSpc>
                <a:spcPct val="100000"/>
              </a:lnSpc>
              <a:spcBef>
                <a:spcPts val="0"/>
              </a:spcBef>
              <a:spcAft>
                <a:spcPts val="0"/>
              </a:spcAft>
              <a:buClr>
                <a:srgbClr val="666666"/>
              </a:buClr>
              <a:buSzPts val="600"/>
              <a:buNone/>
              <a:defRPr sz="1600">
                <a:solidFill>
                  <a:srgbClr val="666666"/>
                </a:solidFill>
              </a:defRPr>
            </a:lvl3pPr>
            <a:lvl4pPr lvl="3" algn="ctr" rtl="0">
              <a:lnSpc>
                <a:spcPct val="100000"/>
              </a:lnSpc>
              <a:spcBef>
                <a:spcPts val="0"/>
              </a:spcBef>
              <a:spcAft>
                <a:spcPts val="0"/>
              </a:spcAft>
              <a:buClr>
                <a:srgbClr val="666666"/>
              </a:buClr>
              <a:buSzPts val="600"/>
              <a:buNone/>
              <a:defRPr sz="1600">
                <a:solidFill>
                  <a:srgbClr val="666666"/>
                </a:solidFill>
              </a:defRPr>
            </a:lvl4pPr>
            <a:lvl5pPr lvl="4" algn="ctr" rtl="0">
              <a:lnSpc>
                <a:spcPct val="100000"/>
              </a:lnSpc>
              <a:spcBef>
                <a:spcPts val="0"/>
              </a:spcBef>
              <a:spcAft>
                <a:spcPts val="0"/>
              </a:spcAft>
              <a:buClr>
                <a:srgbClr val="666666"/>
              </a:buClr>
              <a:buSzPts val="600"/>
              <a:buNone/>
              <a:defRPr sz="1600">
                <a:solidFill>
                  <a:srgbClr val="666666"/>
                </a:solidFill>
              </a:defRPr>
            </a:lvl5pPr>
            <a:lvl6pPr lvl="5" algn="ctr" rtl="0">
              <a:lnSpc>
                <a:spcPct val="100000"/>
              </a:lnSpc>
              <a:spcBef>
                <a:spcPts val="0"/>
              </a:spcBef>
              <a:spcAft>
                <a:spcPts val="0"/>
              </a:spcAft>
              <a:buClr>
                <a:srgbClr val="666666"/>
              </a:buClr>
              <a:buSzPts val="600"/>
              <a:buNone/>
              <a:defRPr sz="1600">
                <a:solidFill>
                  <a:srgbClr val="666666"/>
                </a:solidFill>
              </a:defRPr>
            </a:lvl6pPr>
            <a:lvl7pPr lvl="6" algn="ctr" rtl="0">
              <a:lnSpc>
                <a:spcPct val="100000"/>
              </a:lnSpc>
              <a:spcBef>
                <a:spcPts val="0"/>
              </a:spcBef>
              <a:spcAft>
                <a:spcPts val="0"/>
              </a:spcAft>
              <a:buClr>
                <a:srgbClr val="666666"/>
              </a:buClr>
              <a:buSzPts val="600"/>
              <a:buNone/>
              <a:defRPr sz="1600">
                <a:solidFill>
                  <a:srgbClr val="666666"/>
                </a:solidFill>
              </a:defRPr>
            </a:lvl7pPr>
            <a:lvl8pPr lvl="7" algn="ctr" rtl="0">
              <a:lnSpc>
                <a:spcPct val="100000"/>
              </a:lnSpc>
              <a:spcBef>
                <a:spcPts val="0"/>
              </a:spcBef>
              <a:spcAft>
                <a:spcPts val="0"/>
              </a:spcAft>
              <a:buClr>
                <a:srgbClr val="666666"/>
              </a:buClr>
              <a:buSzPts val="600"/>
              <a:buNone/>
              <a:defRPr sz="1600">
                <a:solidFill>
                  <a:srgbClr val="666666"/>
                </a:solidFill>
              </a:defRPr>
            </a:lvl8pPr>
            <a:lvl9pPr lvl="8" algn="ctr" rtl="0">
              <a:lnSpc>
                <a:spcPct val="100000"/>
              </a:lnSpc>
              <a:spcBef>
                <a:spcPts val="0"/>
              </a:spcBef>
              <a:spcAft>
                <a:spcPts val="0"/>
              </a:spcAft>
              <a:buClr>
                <a:srgbClr val="666666"/>
              </a:buClr>
              <a:buSzPts val="600"/>
              <a:buNone/>
              <a:defRPr sz="1600">
                <a:solidFill>
                  <a:srgbClr val="666666"/>
                </a:solidFill>
              </a:defRPr>
            </a:lvl9pPr>
          </a:lstStyle>
          <a:p>
            <a:endParaRPr/>
          </a:p>
        </p:txBody>
      </p:sp>
      <p:sp>
        <p:nvSpPr>
          <p:cNvPr id="108" name="Google Shape;108;p26"/>
          <p:cNvSpPr txBox="1">
            <a:spLocks noGrp="1"/>
          </p:cNvSpPr>
          <p:nvPr>
            <p:ph type="subTitle" idx="1"/>
          </p:nvPr>
        </p:nvSpPr>
        <p:spPr>
          <a:xfrm>
            <a:off x="1105354" y="2667875"/>
            <a:ext cx="2113500" cy="1112400"/>
          </a:xfrm>
          <a:prstGeom prst="rect">
            <a:avLst/>
          </a:prstGeom>
          <a:noFill/>
          <a:ln>
            <a:noFill/>
          </a:ln>
        </p:spPr>
        <p:txBody>
          <a:bodyPr spcFirstLastPara="1" wrap="square" lIns="34275" tIns="34275" rIns="34275" bIns="34275" anchor="t" anchorCtr="0">
            <a:noAutofit/>
          </a:bodyPr>
          <a:lstStyle>
            <a:lvl1pPr lvl="0" algn="ctr" rtl="0">
              <a:lnSpc>
                <a:spcPct val="100000"/>
              </a:lnSpc>
              <a:spcBef>
                <a:spcPts val="0"/>
              </a:spcBef>
              <a:spcAft>
                <a:spcPts val="0"/>
              </a:spcAft>
              <a:buSzPts val="500"/>
              <a:buNone/>
              <a:defRPr/>
            </a:lvl1pPr>
            <a:lvl2pPr lvl="1" algn="ctr" rtl="0">
              <a:lnSpc>
                <a:spcPct val="100000"/>
              </a:lnSpc>
              <a:spcBef>
                <a:spcPts val="0"/>
              </a:spcBef>
              <a:spcAft>
                <a:spcPts val="0"/>
              </a:spcAft>
              <a:buSzPts val="500"/>
              <a:buNone/>
              <a:defRPr/>
            </a:lvl2pPr>
            <a:lvl3pPr lvl="2" algn="ctr" rtl="0">
              <a:lnSpc>
                <a:spcPct val="100000"/>
              </a:lnSpc>
              <a:spcBef>
                <a:spcPts val="0"/>
              </a:spcBef>
              <a:spcAft>
                <a:spcPts val="0"/>
              </a:spcAft>
              <a:buSzPts val="500"/>
              <a:buNone/>
              <a:defRPr sz="1400"/>
            </a:lvl3pPr>
            <a:lvl4pPr lvl="3" algn="ctr" rtl="0">
              <a:lnSpc>
                <a:spcPct val="100000"/>
              </a:lnSpc>
              <a:spcBef>
                <a:spcPts val="0"/>
              </a:spcBef>
              <a:spcAft>
                <a:spcPts val="0"/>
              </a:spcAft>
              <a:buSzPts val="500"/>
              <a:buNone/>
              <a:defRPr sz="1400"/>
            </a:lvl4pPr>
            <a:lvl5pPr lvl="4" algn="ctr" rtl="0">
              <a:lnSpc>
                <a:spcPct val="100000"/>
              </a:lnSpc>
              <a:spcBef>
                <a:spcPts val="0"/>
              </a:spcBef>
              <a:spcAft>
                <a:spcPts val="0"/>
              </a:spcAft>
              <a:buSzPts val="500"/>
              <a:buNone/>
              <a:defRPr sz="1400"/>
            </a:lvl5pPr>
            <a:lvl6pPr lvl="5" algn="ctr" rtl="0">
              <a:lnSpc>
                <a:spcPct val="100000"/>
              </a:lnSpc>
              <a:spcBef>
                <a:spcPts val="0"/>
              </a:spcBef>
              <a:spcAft>
                <a:spcPts val="0"/>
              </a:spcAft>
              <a:buSzPts val="500"/>
              <a:buNone/>
              <a:defRPr sz="1400"/>
            </a:lvl6pPr>
            <a:lvl7pPr lvl="6" algn="ctr" rtl="0">
              <a:lnSpc>
                <a:spcPct val="100000"/>
              </a:lnSpc>
              <a:spcBef>
                <a:spcPts val="0"/>
              </a:spcBef>
              <a:spcAft>
                <a:spcPts val="0"/>
              </a:spcAft>
              <a:buSzPts val="500"/>
              <a:buNone/>
              <a:defRPr sz="1400"/>
            </a:lvl7pPr>
            <a:lvl8pPr lvl="7" algn="ctr" rtl="0">
              <a:lnSpc>
                <a:spcPct val="100000"/>
              </a:lnSpc>
              <a:spcBef>
                <a:spcPts val="0"/>
              </a:spcBef>
              <a:spcAft>
                <a:spcPts val="0"/>
              </a:spcAft>
              <a:buSzPts val="500"/>
              <a:buNone/>
              <a:defRPr sz="1400"/>
            </a:lvl8pPr>
            <a:lvl9pPr lvl="8" algn="ctr" rtl="0">
              <a:lnSpc>
                <a:spcPct val="100000"/>
              </a:lnSpc>
              <a:spcBef>
                <a:spcPts val="0"/>
              </a:spcBef>
              <a:spcAft>
                <a:spcPts val="0"/>
              </a:spcAft>
              <a:buSzPts val="500"/>
              <a:buNone/>
              <a:defRPr sz="1400"/>
            </a:lvl9pPr>
          </a:lstStyle>
          <a:p>
            <a:endParaRPr/>
          </a:p>
        </p:txBody>
      </p:sp>
      <p:sp>
        <p:nvSpPr>
          <p:cNvPr id="109" name="Google Shape;109;p26"/>
          <p:cNvSpPr txBox="1">
            <a:spLocks noGrp="1"/>
          </p:cNvSpPr>
          <p:nvPr>
            <p:ph type="ctrTitle" idx="3"/>
          </p:nvPr>
        </p:nvSpPr>
        <p:spPr>
          <a:xfrm>
            <a:off x="3515251" y="2062425"/>
            <a:ext cx="2113500" cy="644700"/>
          </a:xfrm>
          <a:prstGeom prst="rect">
            <a:avLst/>
          </a:prstGeom>
          <a:noFill/>
          <a:ln>
            <a:noFill/>
          </a:ln>
        </p:spPr>
        <p:txBody>
          <a:bodyPr spcFirstLastPara="1" wrap="square" lIns="34275" tIns="34275" rIns="34275" bIns="34275" anchor="b" anchorCtr="0">
            <a:noAutofit/>
          </a:bodyPr>
          <a:lstStyle>
            <a:lvl1pPr lvl="0" algn="ctr" rtl="0">
              <a:lnSpc>
                <a:spcPct val="100000"/>
              </a:lnSpc>
              <a:spcBef>
                <a:spcPts val="0"/>
              </a:spcBef>
              <a:spcAft>
                <a:spcPts val="0"/>
              </a:spcAft>
              <a:buClr>
                <a:srgbClr val="666666"/>
              </a:buClr>
              <a:buSzPts val="700"/>
              <a:buNone/>
              <a:defRPr sz="1800">
                <a:solidFill>
                  <a:srgbClr val="666666"/>
                </a:solidFill>
              </a:defRPr>
            </a:lvl1pPr>
            <a:lvl2pPr lvl="1" algn="ctr" rtl="0">
              <a:lnSpc>
                <a:spcPct val="100000"/>
              </a:lnSpc>
              <a:spcBef>
                <a:spcPts val="0"/>
              </a:spcBef>
              <a:spcAft>
                <a:spcPts val="0"/>
              </a:spcAft>
              <a:buClr>
                <a:srgbClr val="666666"/>
              </a:buClr>
              <a:buSzPts val="600"/>
              <a:buNone/>
              <a:defRPr sz="1600">
                <a:solidFill>
                  <a:srgbClr val="666666"/>
                </a:solidFill>
              </a:defRPr>
            </a:lvl2pPr>
            <a:lvl3pPr lvl="2" algn="ctr" rtl="0">
              <a:lnSpc>
                <a:spcPct val="100000"/>
              </a:lnSpc>
              <a:spcBef>
                <a:spcPts val="0"/>
              </a:spcBef>
              <a:spcAft>
                <a:spcPts val="0"/>
              </a:spcAft>
              <a:buClr>
                <a:srgbClr val="666666"/>
              </a:buClr>
              <a:buSzPts val="600"/>
              <a:buNone/>
              <a:defRPr sz="1600">
                <a:solidFill>
                  <a:srgbClr val="666666"/>
                </a:solidFill>
              </a:defRPr>
            </a:lvl3pPr>
            <a:lvl4pPr lvl="3" algn="ctr" rtl="0">
              <a:lnSpc>
                <a:spcPct val="100000"/>
              </a:lnSpc>
              <a:spcBef>
                <a:spcPts val="0"/>
              </a:spcBef>
              <a:spcAft>
                <a:spcPts val="0"/>
              </a:spcAft>
              <a:buClr>
                <a:srgbClr val="666666"/>
              </a:buClr>
              <a:buSzPts val="600"/>
              <a:buNone/>
              <a:defRPr sz="1600">
                <a:solidFill>
                  <a:srgbClr val="666666"/>
                </a:solidFill>
              </a:defRPr>
            </a:lvl4pPr>
            <a:lvl5pPr lvl="4" algn="ctr" rtl="0">
              <a:lnSpc>
                <a:spcPct val="100000"/>
              </a:lnSpc>
              <a:spcBef>
                <a:spcPts val="0"/>
              </a:spcBef>
              <a:spcAft>
                <a:spcPts val="0"/>
              </a:spcAft>
              <a:buClr>
                <a:srgbClr val="666666"/>
              </a:buClr>
              <a:buSzPts val="600"/>
              <a:buNone/>
              <a:defRPr sz="1600">
                <a:solidFill>
                  <a:srgbClr val="666666"/>
                </a:solidFill>
              </a:defRPr>
            </a:lvl5pPr>
            <a:lvl6pPr lvl="5" algn="ctr" rtl="0">
              <a:lnSpc>
                <a:spcPct val="100000"/>
              </a:lnSpc>
              <a:spcBef>
                <a:spcPts val="0"/>
              </a:spcBef>
              <a:spcAft>
                <a:spcPts val="0"/>
              </a:spcAft>
              <a:buClr>
                <a:srgbClr val="666666"/>
              </a:buClr>
              <a:buSzPts val="600"/>
              <a:buNone/>
              <a:defRPr sz="1600">
                <a:solidFill>
                  <a:srgbClr val="666666"/>
                </a:solidFill>
              </a:defRPr>
            </a:lvl6pPr>
            <a:lvl7pPr lvl="6" algn="ctr" rtl="0">
              <a:lnSpc>
                <a:spcPct val="100000"/>
              </a:lnSpc>
              <a:spcBef>
                <a:spcPts val="0"/>
              </a:spcBef>
              <a:spcAft>
                <a:spcPts val="0"/>
              </a:spcAft>
              <a:buClr>
                <a:srgbClr val="666666"/>
              </a:buClr>
              <a:buSzPts val="600"/>
              <a:buNone/>
              <a:defRPr sz="1600">
                <a:solidFill>
                  <a:srgbClr val="666666"/>
                </a:solidFill>
              </a:defRPr>
            </a:lvl7pPr>
            <a:lvl8pPr lvl="7" algn="ctr" rtl="0">
              <a:lnSpc>
                <a:spcPct val="100000"/>
              </a:lnSpc>
              <a:spcBef>
                <a:spcPts val="0"/>
              </a:spcBef>
              <a:spcAft>
                <a:spcPts val="0"/>
              </a:spcAft>
              <a:buClr>
                <a:srgbClr val="666666"/>
              </a:buClr>
              <a:buSzPts val="600"/>
              <a:buNone/>
              <a:defRPr sz="1600">
                <a:solidFill>
                  <a:srgbClr val="666666"/>
                </a:solidFill>
              </a:defRPr>
            </a:lvl8pPr>
            <a:lvl9pPr lvl="8" algn="ctr" rtl="0">
              <a:lnSpc>
                <a:spcPct val="100000"/>
              </a:lnSpc>
              <a:spcBef>
                <a:spcPts val="0"/>
              </a:spcBef>
              <a:spcAft>
                <a:spcPts val="0"/>
              </a:spcAft>
              <a:buClr>
                <a:srgbClr val="666666"/>
              </a:buClr>
              <a:buSzPts val="600"/>
              <a:buNone/>
              <a:defRPr sz="1600">
                <a:solidFill>
                  <a:srgbClr val="666666"/>
                </a:solidFill>
              </a:defRPr>
            </a:lvl9pPr>
          </a:lstStyle>
          <a:p>
            <a:endParaRPr/>
          </a:p>
        </p:txBody>
      </p:sp>
      <p:sp>
        <p:nvSpPr>
          <p:cNvPr id="110" name="Google Shape;110;p26"/>
          <p:cNvSpPr txBox="1">
            <a:spLocks noGrp="1"/>
          </p:cNvSpPr>
          <p:nvPr>
            <p:ph type="subTitle" idx="4"/>
          </p:nvPr>
        </p:nvSpPr>
        <p:spPr>
          <a:xfrm>
            <a:off x="3515254" y="2667875"/>
            <a:ext cx="2113500" cy="1112400"/>
          </a:xfrm>
          <a:prstGeom prst="rect">
            <a:avLst/>
          </a:prstGeom>
          <a:noFill/>
          <a:ln>
            <a:noFill/>
          </a:ln>
        </p:spPr>
        <p:txBody>
          <a:bodyPr spcFirstLastPara="1" wrap="square" lIns="34275" tIns="34275" rIns="34275" bIns="34275" anchor="t" anchorCtr="0">
            <a:noAutofit/>
          </a:bodyPr>
          <a:lstStyle>
            <a:lvl1pPr lvl="0" algn="ctr" rtl="0">
              <a:lnSpc>
                <a:spcPct val="100000"/>
              </a:lnSpc>
              <a:spcBef>
                <a:spcPts val="0"/>
              </a:spcBef>
              <a:spcAft>
                <a:spcPts val="0"/>
              </a:spcAft>
              <a:buSzPts val="500"/>
              <a:buNone/>
              <a:defRPr/>
            </a:lvl1pPr>
            <a:lvl2pPr lvl="1" algn="ctr" rtl="0">
              <a:lnSpc>
                <a:spcPct val="100000"/>
              </a:lnSpc>
              <a:spcBef>
                <a:spcPts val="0"/>
              </a:spcBef>
              <a:spcAft>
                <a:spcPts val="0"/>
              </a:spcAft>
              <a:buSzPts val="500"/>
              <a:buNone/>
              <a:defRPr/>
            </a:lvl2pPr>
            <a:lvl3pPr lvl="2" algn="ctr" rtl="0">
              <a:lnSpc>
                <a:spcPct val="100000"/>
              </a:lnSpc>
              <a:spcBef>
                <a:spcPts val="0"/>
              </a:spcBef>
              <a:spcAft>
                <a:spcPts val="0"/>
              </a:spcAft>
              <a:buSzPts val="500"/>
              <a:buNone/>
              <a:defRPr sz="1400"/>
            </a:lvl3pPr>
            <a:lvl4pPr lvl="3" algn="ctr" rtl="0">
              <a:lnSpc>
                <a:spcPct val="100000"/>
              </a:lnSpc>
              <a:spcBef>
                <a:spcPts val="0"/>
              </a:spcBef>
              <a:spcAft>
                <a:spcPts val="0"/>
              </a:spcAft>
              <a:buSzPts val="500"/>
              <a:buNone/>
              <a:defRPr sz="1400"/>
            </a:lvl4pPr>
            <a:lvl5pPr lvl="4" algn="ctr" rtl="0">
              <a:lnSpc>
                <a:spcPct val="100000"/>
              </a:lnSpc>
              <a:spcBef>
                <a:spcPts val="0"/>
              </a:spcBef>
              <a:spcAft>
                <a:spcPts val="0"/>
              </a:spcAft>
              <a:buSzPts val="500"/>
              <a:buNone/>
              <a:defRPr sz="1400"/>
            </a:lvl5pPr>
            <a:lvl6pPr lvl="5" algn="ctr" rtl="0">
              <a:lnSpc>
                <a:spcPct val="100000"/>
              </a:lnSpc>
              <a:spcBef>
                <a:spcPts val="0"/>
              </a:spcBef>
              <a:spcAft>
                <a:spcPts val="0"/>
              </a:spcAft>
              <a:buSzPts val="500"/>
              <a:buNone/>
              <a:defRPr sz="1400"/>
            </a:lvl6pPr>
            <a:lvl7pPr lvl="6" algn="ctr" rtl="0">
              <a:lnSpc>
                <a:spcPct val="100000"/>
              </a:lnSpc>
              <a:spcBef>
                <a:spcPts val="0"/>
              </a:spcBef>
              <a:spcAft>
                <a:spcPts val="0"/>
              </a:spcAft>
              <a:buSzPts val="500"/>
              <a:buNone/>
              <a:defRPr sz="1400"/>
            </a:lvl7pPr>
            <a:lvl8pPr lvl="7" algn="ctr" rtl="0">
              <a:lnSpc>
                <a:spcPct val="100000"/>
              </a:lnSpc>
              <a:spcBef>
                <a:spcPts val="0"/>
              </a:spcBef>
              <a:spcAft>
                <a:spcPts val="0"/>
              </a:spcAft>
              <a:buSzPts val="500"/>
              <a:buNone/>
              <a:defRPr sz="1400"/>
            </a:lvl8pPr>
            <a:lvl9pPr lvl="8" algn="ctr" rtl="0">
              <a:lnSpc>
                <a:spcPct val="100000"/>
              </a:lnSpc>
              <a:spcBef>
                <a:spcPts val="0"/>
              </a:spcBef>
              <a:spcAft>
                <a:spcPts val="0"/>
              </a:spcAft>
              <a:buSzPts val="500"/>
              <a:buNone/>
              <a:defRPr sz="1400"/>
            </a:lvl9pPr>
          </a:lstStyle>
          <a:p>
            <a:endParaRPr/>
          </a:p>
        </p:txBody>
      </p:sp>
      <p:sp>
        <p:nvSpPr>
          <p:cNvPr id="111" name="Google Shape;111;p26"/>
          <p:cNvSpPr txBox="1">
            <a:spLocks noGrp="1"/>
          </p:cNvSpPr>
          <p:nvPr>
            <p:ph type="ctrTitle" idx="5"/>
          </p:nvPr>
        </p:nvSpPr>
        <p:spPr>
          <a:xfrm>
            <a:off x="5925151" y="2062425"/>
            <a:ext cx="2113500" cy="644700"/>
          </a:xfrm>
          <a:prstGeom prst="rect">
            <a:avLst/>
          </a:prstGeom>
          <a:noFill/>
          <a:ln>
            <a:noFill/>
          </a:ln>
        </p:spPr>
        <p:txBody>
          <a:bodyPr spcFirstLastPara="1" wrap="square" lIns="34275" tIns="34275" rIns="34275" bIns="34275" anchor="b" anchorCtr="0">
            <a:noAutofit/>
          </a:bodyPr>
          <a:lstStyle>
            <a:lvl1pPr lvl="0" algn="ctr" rtl="0">
              <a:lnSpc>
                <a:spcPct val="100000"/>
              </a:lnSpc>
              <a:spcBef>
                <a:spcPts val="0"/>
              </a:spcBef>
              <a:spcAft>
                <a:spcPts val="0"/>
              </a:spcAft>
              <a:buClr>
                <a:srgbClr val="666666"/>
              </a:buClr>
              <a:buSzPts val="700"/>
              <a:buNone/>
              <a:defRPr sz="1800">
                <a:solidFill>
                  <a:srgbClr val="666666"/>
                </a:solidFill>
              </a:defRPr>
            </a:lvl1pPr>
            <a:lvl2pPr lvl="1" algn="ctr" rtl="0">
              <a:lnSpc>
                <a:spcPct val="100000"/>
              </a:lnSpc>
              <a:spcBef>
                <a:spcPts val="0"/>
              </a:spcBef>
              <a:spcAft>
                <a:spcPts val="0"/>
              </a:spcAft>
              <a:buClr>
                <a:srgbClr val="666666"/>
              </a:buClr>
              <a:buSzPts val="600"/>
              <a:buNone/>
              <a:defRPr sz="1600">
                <a:solidFill>
                  <a:srgbClr val="666666"/>
                </a:solidFill>
              </a:defRPr>
            </a:lvl2pPr>
            <a:lvl3pPr lvl="2" algn="ctr" rtl="0">
              <a:lnSpc>
                <a:spcPct val="100000"/>
              </a:lnSpc>
              <a:spcBef>
                <a:spcPts val="0"/>
              </a:spcBef>
              <a:spcAft>
                <a:spcPts val="0"/>
              </a:spcAft>
              <a:buClr>
                <a:srgbClr val="666666"/>
              </a:buClr>
              <a:buSzPts val="600"/>
              <a:buNone/>
              <a:defRPr sz="1600">
                <a:solidFill>
                  <a:srgbClr val="666666"/>
                </a:solidFill>
              </a:defRPr>
            </a:lvl3pPr>
            <a:lvl4pPr lvl="3" algn="ctr" rtl="0">
              <a:lnSpc>
                <a:spcPct val="100000"/>
              </a:lnSpc>
              <a:spcBef>
                <a:spcPts val="0"/>
              </a:spcBef>
              <a:spcAft>
                <a:spcPts val="0"/>
              </a:spcAft>
              <a:buClr>
                <a:srgbClr val="666666"/>
              </a:buClr>
              <a:buSzPts val="600"/>
              <a:buNone/>
              <a:defRPr sz="1600">
                <a:solidFill>
                  <a:srgbClr val="666666"/>
                </a:solidFill>
              </a:defRPr>
            </a:lvl4pPr>
            <a:lvl5pPr lvl="4" algn="ctr" rtl="0">
              <a:lnSpc>
                <a:spcPct val="100000"/>
              </a:lnSpc>
              <a:spcBef>
                <a:spcPts val="0"/>
              </a:spcBef>
              <a:spcAft>
                <a:spcPts val="0"/>
              </a:spcAft>
              <a:buClr>
                <a:srgbClr val="666666"/>
              </a:buClr>
              <a:buSzPts val="600"/>
              <a:buNone/>
              <a:defRPr sz="1600">
                <a:solidFill>
                  <a:srgbClr val="666666"/>
                </a:solidFill>
              </a:defRPr>
            </a:lvl5pPr>
            <a:lvl6pPr lvl="5" algn="ctr" rtl="0">
              <a:lnSpc>
                <a:spcPct val="100000"/>
              </a:lnSpc>
              <a:spcBef>
                <a:spcPts val="0"/>
              </a:spcBef>
              <a:spcAft>
                <a:spcPts val="0"/>
              </a:spcAft>
              <a:buClr>
                <a:srgbClr val="666666"/>
              </a:buClr>
              <a:buSzPts val="600"/>
              <a:buNone/>
              <a:defRPr sz="1600">
                <a:solidFill>
                  <a:srgbClr val="666666"/>
                </a:solidFill>
              </a:defRPr>
            </a:lvl6pPr>
            <a:lvl7pPr lvl="6" algn="ctr" rtl="0">
              <a:lnSpc>
                <a:spcPct val="100000"/>
              </a:lnSpc>
              <a:spcBef>
                <a:spcPts val="0"/>
              </a:spcBef>
              <a:spcAft>
                <a:spcPts val="0"/>
              </a:spcAft>
              <a:buClr>
                <a:srgbClr val="666666"/>
              </a:buClr>
              <a:buSzPts val="600"/>
              <a:buNone/>
              <a:defRPr sz="1600">
                <a:solidFill>
                  <a:srgbClr val="666666"/>
                </a:solidFill>
              </a:defRPr>
            </a:lvl7pPr>
            <a:lvl8pPr lvl="7" algn="ctr" rtl="0">
              <a:lnSpc>
                <a:spcPct val="100000"/>
              </a:lnSpc>
              <a:spcBef>
                <a:spcPts val="0"/>
              </a:spcBef>
              <a:spcAft>
                <a:spcPts val="0"/>
              </a:spcAft>
              <a:buClr>
                <a:srgbClr val="666666"/>
              </a:buClr>
              <a:buSzPts val="600"/>
              <a:buNone/>
              <a:defRPr sz="1600">
                <a:solidFill>
                  <a:srgbClr val="666666"/>
                </a:solidFill>
              </a:defRPr>
            </a:lvl8pPr>
            <a:lvl9pPr lvl="8" algn="ctr" rtl="0">
              <a:lnSpc>
                <a:spcPct val="100000"/>
              </a:lnSpc>
              <a:spcBef>
                <a:spcPts val="0"/>
              </a:spcBef>
              <a:spcAft>
                <a:spcPts val="0"/>
              </a:spcAft>
              <a:buClr>
                <a:srgbClr val="666666"/>
              </a:buClr>
              <a:buSzPts val="600"/>
              <a:buNone/>
              <a:defRPr sz="1600">
                <a:solidFill>
                  <a:srgbClr val="666666"/>
                </a:solidFill>
              </a:defRPr>
            </a:lvl9pPr>
          </a:lstStyle>
          <a:p>
            <a:endParaRPr/>
          </a:p>
        </p:txBody>
      </p:sp>
      <p:sp>
        <p:nvSpPr>
          <p:cNvPr id="112" name="Google Shape;112;p26"/>
          <p:cNvSpPr txBox="1">
            <a:spLocks noGrp="1"/>
          </p:cNvSpPr>
          <p:nvPr>
            <p:ph type="subTitle" idx="6"/>
          </p:nvPr>
        </p:nvSpPr>
        <p:spPr>
          <a:xfrm>
            <a:off x="5925154" y="2667875"/>
            <a:ext cx="2113500" cy="1112400"/>
          </a:xfrm>
          <a:prstGeom prst="rect">
            <a:avLst/>
          </a:prstGeom>
          <a:noFill/>
          <a:ln>
            <a:noFill/>
          </a:ln>
        </p:spPr>
        <p:txBody>
          <a:bodyPr spcFirstLastPara="1" wrap="square" lIns="34275" tIns="34275" rIns="34275" bIns="34275" anchor="t" anchorCtr="0">
            <a:noAutofit/>
          </a:bodyPr>
          <a:lstStyle>
            <a:lvl1pPr lvl="0" algn="ctr" rtl="0">
              <a:lnSpc>
                <a:spcPct val="100000"/>
              </a:lnSpc>
              <a:spcBef>
                <a:spcPts val="0"/>
              </a:spcBef>
              <a:spcAft>
                <a:spcPts val="0"/>
              </a:spcAft>
              <a:buSzPts val="500"/>
              <a:buNone/>
              <a:defRPr/>
            </a:lvl1pPr>
            <a:lvl2pPr lvl="1" algn="ctr" rtl="0">
              <a:lnSpc>
                <a:spcPct val="100000"/>
              </a:lnSpc>
              <a:spcBef>
                <a:spcPts val="0"/>
              </a:spcBef>
              <a:spcAft>
                <a:spcPts val="0"/>
              </a:spcAft>
              <a:buSzPts val="500"/>
              <a:buNone/>
              <a:defRPr/>
            </a:lvl2pPr>
            <a:lvl3pPr lvl="2" algn="ctr" rtl="0">
              <a:lnSpc>
                <a:spcPct val="100000"/>
              </a:lnSpc>
              <a:spcBef>
                <a:spcPts val="0"/>
              </a:spcBef>
              <a:spcAft>
                <a:spcPts val="0"/>
              </a:spcAft>
              <a:buSzPts val="500"/>
              <a:buNone/>
              <a:defRPr sz="1400"/>
            </a:lvl3pPr>
            <a:lvl4pPr lvl="3" algn="ctr" rtl="0">
              <a:lnSpc>
                <a:spcPct val="100000"/>
              </a:lnSpc>
              <a:spcBef>
                <a:spcPts val="0"/>
              </a:spcBef>
              <a:spcAft>
                <a:spcPts val="0"/>
              </a:spcAft>
              <a:buSzPts val="500"/>
              <a:buNone/>
              <a:defRPr sz="1400"/>
            </a:lvl4pPr>
            <a:lvl5pPr lvl="4" algn="ctr" rtl="0">
              <a:lnSpc>
                <a:spcPct val="100000"/>
              </a:lnSpc>
              <a:spcBef>
                <a:spcPts val="0"/>
              </a:spcBef>
              <a:spcAft>
                <a:spcPts val="0"/>
              </a:spcAft>
              <a:buSzPts val="500"/>
              <a:buNone/>
              <a:defRPr sz="1400"/>
            </a:lvl5pPr>
            <a:lvl6pPr lvl="5" algn="ctr" rtl="0">
              <a:lnSpc>
                <a:spcPct val="100000"/>
              </a:lnSpc>
              <a:spcBef>
                <a:spcPts val="0"/>
              </a:spcBef>
              <a:spcAft>
                <a:spcPts val="0"/>
              </a:spcAft>
              <a:buSzPts val="500"/>
              <a:buNone/>
              <a:defRPr sz="1400"/>
            </a:lvl6pPr>
            <a:lvl7pPr lvl="6" algn="ctr" rtl="0">
              <a:lnSpc>
                <a:spcPct val="100000"/>
              </a:lnSpc>
              <a:spcBef>
                <a:spcPts val="0"/>
              </a:spcBef>
              <a:spcAft>
                <a:spcPts val="0"/>
              </a:spcAft>
              <a:buSzPts val="500"/>
              <a:buNone/>
              <a:defRPr sz="1400"/>
            </a:lvl7pPr>
            <a:lvl8pPr lvl="7" algn="ctr" rtl="0">
              <a:lnSpc>
                <a:spcPct val="100000"/>
              </a:lnSpc>
              <a:spcBef>
                <a:spcPts val="0"/>
              </a:spcBef>
              <a:spcAft>
                <a:spcPts val="0"/>
              </a:spcAft>
              <a:buSzPts val="500"/>
              <a:buNone/>
              <a:defRPr sz="1400"/>
            </a:lvl8pPr>
            <a:lvl9pPr lvl="8" algn="ctr" rtl="0">
              <a:lnSpc>
                <a:spcPct val="100000"/>
              </a:lnSpc>
              <a:spcBef>
                <a:spcPts val="0"/>
              </a:spcBef>
              <a:spcAft>
                <a:spcPts val="0"/>
              </a:spcAft>
              <a:buSzPts val="500"/>
              <a:buNone/>
              <a:defRPr sz="1400"/>
            </a:lvl9pPr>
          </a:lstStyle>
          <a:p>
            <a:endParaRPr/>
          </a:p>
        </p:txBody>
      </p:sp>
      <p:cxnSp>
        <p:nvCxnSpPr>
          <p:cNvPr id="113" name="Google Shape;113;p26"/>
          <p:cNvCxnSpPr/>
          <p:nvPr/>
        </p:nvCxnSpPr>
        <p:spPr>
          <a:xfrm>
            <a:off x="3406450" y="1926825"/>
            <a:ext cx="0" cy="1941300"/>
          </a:xfrm>
          <a:prstGeom prst="straightConnector1">
            <a:avLst/>
          </a:prstGeom>
          <a:noFill/>
          <a:ln w="38100" cap="flat" cmpd="sng">
            <a:solidFill>
              <a:srgbClr val="00B1B0"/>
            </a:solidFill>
            <a:prstDash val="solid"/>
            <a:round/>
            <a:headEnd type="none" w="sm" len="sm"/>
            <a:tailEnd type="none" w="sm" len="sm"/>
          </a:ln>
        </p:spPr>
      </p:cxnSp>
      <p:cxnSp>
        <p:nvCxnSpPr>
          <p:cNvPr id="114" name="Google Shape;114;p26"/>
          <p:cNvCxnSpPr/>
          <p:nvPr/>
        </p:nvCxnSpPr>
        <p:spPr>
          <a:xfrm>
            <a:off x="5737375" y="1926825"/>
            <a:ext cx="0" cy="1941300"/>
          </a:xfrm>
          <a:prstGeom prst="straightConnector1">
            <a:avLst/>
          </a:prstGeom>
          <a:noFill/>
          <a:ln w="38100" cap="flat" cmpd="sng">
            <a:solidFill>
              <a:srgbClr val="00B1B0"/>
            </a:solidFill>
            <a:prstDash val="solid"/>
            <a:round/>
            <a:headEnd type="none" w="sm" len="sm"/>
            <a:tailEnd type="none" w="sm" len="sm"/>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ain Content">
  <p:cSld name="SECTION_HEADER_1">
    <p:bg>
      <p:bgPr>
        <a:solidFill>
          <a:srgbClr val="FFFFFF"/>
        </a:solidFill>
        <a:effectLst/>
      </p:bgPr>
    </p:bg>
    <p:spTree>
      <p:nvGrpSpPr>
        <p:cNvPr id="1" name="Shape 115"/>
        <p:cNvGrpSpPr/>
        <p:nvPr/>
      </p:nvGrpSpPr>
      <p:grpSpPr>
        <a:xfrm>
          <a:off x="0" y="0"/>
          <a:ext cx="0" cy="0"/>
          <a:chOff x="0" y="0"/>
          <a:chExt cx="0" cy="0"/>
        </a:xfrm>
      </p:grpSpPr>
      <p:sp>
        <p:nvSpPr>
          <p:cNvPr id="116" name="Google Shape;116;p27"/>
          <p:cNvSpPr txBox="1">
            <a:spLocks noGrp="1"/>
          </p:cNvSpPr>
          <p:nvPr>
            <p:ph type="title"/>
          </p:nvPr>
        </p:nvSpPr>
        <p:spPr>
          <a:xfrm>
            <a:off x="4698275" y="189950"/>
            <a:ext cx="5311200" cy="1114500"/>
          </a:xfrm>
          <a:prstGeom prst="rect">
            <a:avLst/>
          </a:prstGeom>
          <a:noFill/>
          <a:ln>
            <a:noFill/>
          </a:ln>
        </p:spPr>
        <p:txBody>
          <a:bodyPr spcFirstLastPara="1" wrap="square" lIns="34275" tIns="34275" rIns="34275" bIns="34275" anchor="b" anchorCtr="0">
            <a:noAutofit/>
          </a:bodyPr>
          <a:lstStyle>
            <a:lvl1pPr lvl="0" algn="l" rtl="0">
              <a:lnSpc>
                <a:spcPct val="115000"/>
              </a:lnSpc>
              <a:spcBef>
                <a:spcPts val="0"/>
              </a:spcBef>
              <a:spcAft>
                <a:spcPts val="0"/>
              </a:spcAft>
              <a:buSzPts val="900"/>
              <a:buNone/>
              <a:defRPr/>
            </a:lvl1pPr>
            <a:lvl2pPr lvl="1" algn="l" rtl="0">
              <a:lnSpc>
                <a:spcPct val="100000"/>
              </a:lnSpc>
              <a:spcBef>
                <a:spcPts val="0"/>
              </a:spcBef>
              <a:spcAft>
                <a:spcPts val="0"/>
              </a:spcAft>
              <a:buClr>
                <a:srgbClr val="FFFFFF"/>
              </a:buClr>
              <a:buSzPts val="1500"/>
              <a:buNone/>
              <a:defRPr sz="4000">
                <a:solidFill>
                  <a:srgbClr val="FFFFFF"/>
                </a:solidFill>
              </a:defRPr>
            </a:lvl2pPr>
            <a:lvl3pPr lvl="2" algn="l" rtl="0">
              <a:lnSpc>
                <a:spcPct val="100000"/>
              </a:lnSpc>
              <a:spcBef>
                <a:spcPts val="0"/>
              </a:spcBef>
              <a:spcAft>
                <a:spcPts val="0"/>
              </a:spcAft>
              <a:buClr>
                <a:srgbClr val="FFFFFF"/>
              </a:buClr>
              <a:buSzPts val="1500"/>
              <a:buNone/>
              <a:defRPr sz="4000">
                <a:solidFill>
                  <a:srgbClr val="FFFFFF"/>
                </a:solidFill>
              </a:defRPr>
            </a:lvl3pPr>
            <a:lvl4pPr lvl="3" algn="l" rtl="0">
              <a:lnSpc>
                <a:spcPct val="100000"/>
              </a:lnSpc>
              <a:spcBef>
                <a:spcPts val="0"/>
              </a:spcBef>
              <a:spcAft>
                <a:spcPts val="0"/>
              </a:spcAft>
              <a:buClr>
                <a:srgbClr val="FFFFFF"/>
              </a:buClr>
              <a:buSzPts val="1500"/>
              <a:buNone/>
              <a:defRPr sz="4000">
                <a:solidFill>
                  <a:srgbClr val="FFFFFF"/>
                </a:solidFill>
              </a:defRPr>
            </a:lvl4pPr>
            <a:lvl5pPr lvl="4" algn="l" rtl="0">
              <a:lnSpc>
                <a:spcPct val="100000"/>
              </a:lnSpc>
              <a:spcBef>
                <a:spcPts val="0"/>
              </a:spcBef>
              <a:spcAft>
                <a:spcPts val="0"/>
              </a:spcAft>
              <a:buClr>
                <a:srgbClr val="FFFFFF"/>
              </a:buClr>
              <a:buSzPts val="1500"/>
              <a:buNone/>
              <a:defRPr sz="4000">
                <a:solidFill>
                  <a:srgbClr val="FFFFFF"/>
                </a:solidFill>
              </a:defRPr>
            </a:lvl5pPr>
            <a:lvl6pPr lvl="5" algn="l" rtl="0">
              <a:lnSpc>
                <a:spcPct val="100000"/>
              </a:lnSpc>
              <a:spcBef>
                <a:spcPts val="0"/>
              </a:spcBef>
              <a:spcAft>
                <a:spcPts val="0"/>
              </a:spcAft>
              <a:buClr>
                <a:srgbClr val="FFFFFF"/>
              </a:buClr>
              <a:buSzPts val="1500"/>
              <a:buNone/>
              <a:defRPr sz="4000">
                <a:solidFill>
                  <a:srgbClr val="FFFFFF"/>
                </a:solidFill>
              </a:defRPr>
            </a:lvl6pPr>
            <a:lvl7pPr lvl="6" algn="l" rtl="0">
              <a:lnSpc>
                <a:spcPct val="100000"/>
              </a:lnSpc>
              <a:spcBef>
                <a:spcPts val="0"/>
              </a:spcBef>
              <a:spcAft>
                <a:spcPts val="0"/>
              </a:spcAft>
              <a:buClr>
                <a:srgbClr val="FFFFFF"/>
              </a:buClr>
              <a:buSzPts val="1500"/>
              <a:buNone/>
              <a:defRPr sz="4000">
                <a:solidFill>
                  <a:srgbClr val="FFFFFF"/>
                </a:solidFill>
              </a:defRPr>
            </a:lvl7pPr>
            <a:lvl8pPr lvl="7" algn="l" rtl="0">
              <a:lnSpc>
                <a:spcPct val="100000"/>
              </a:lnSpc>
              <a:spcBef>
                <a:spcPts val="0"/>
              </a:spcBef>
              <a:spcAft>
                <a:spcPts val="0"/>
              </a:spcAft>
              <a:buClr>
                <a:srgbClr val="FFFFFF"/>
              </a:buClr>
              <a:buSzPts val="1500"/>
              <a:buNone/>
              <a:defRPr sz="4000">
                <a:solidFill>
                  <a:srgbClr val="FFFFFF"/>
                </a:solidFill>
              </a:defRPr>
            </a:lvl8pPr>
            <a:lvl9pPr lvl="8" algn="l" rtl="0">
              <a:lnSpc>
                <a:spcPct val="100000"/>
              </a:lnSpc>
              <a:spcBef>
                <a:spcPts val="0"/>
              </a:spcBef>
              <a:spcAft>
                <a:spcPts val="0"/>
              </a:spcAft>
              <a:buClr>
                <a:srgbClr val="FFFFFF"/>
              </a:buClr>
              <a:buSzPts val="1500"/>
              <a:buNone/>
              <a:defRPr sz="4000">
                <a:solidFill>
                  <a:srgbClr val="FFFFFF"/>
                </a:solidFill>
              </a:defRPr>
            </a:lvl9pPr>
          </a:lstStyle>
          <a:p>
            <a:endParaRPr/>
          </a:p>
        </p:txBody>
      </p:sp>
      <p:sp>
        <p:nvSpPr>
          <p:cNvPr id="117" name="Google Shape;117;p27"/>
          <p:cNvSpPr txBox="1">
            <a:spLocks noGrp="1"/>
          </p:cNvSpPr>
          <p:nvPr>
            <p:ph type="subTitle" idx="1"/>
          </p:nvPr>
        </p:nvSpPr>
        <p:spPr>
          <a:xfrm>
            <a:off x="4696224" y="1709442"/>
            <a:ext cx="3367200" cy="578100"/>
          </a:xfrm>
          <a:prstGeom prst="rect">
            <a:avLst/>
          </a:prstGeom>
          <a:noFill/>
          <a:ln>
            <a:noFill/>
          </a:ln>
        </p:spPr>
        <p:txBody>
          <a:bodyPr spcFirstLastPara="1" wrap="square" lIns="34275" tIns="34275" rIns="34275" bIns="34275" anchor="t" anchorCtr="0">
            <a:noAutofit/>
          </a:bodyPr>
          <a:lstStyle>
            <a:lvl1pPr lvl="0" algn="l" rtl="0">
              <a:lnSpc>
                <a:spcPct val="100000"/>
              </a:lnSpc>
              <a:spcBef>
                <a:spcPts val="0"/>
              </a:spcBef>
              <a:spcAft>
                <a:spcPts val="0"/>
              </a:spcAft>
              <a:buSzPts val="500"/>
              <a:buNone/>
              <a:defRPr sz="1200"/>
            </a:lvl1pPr>
            <a:lvl2pPr lvl="1" algn="l" rtl="0">
              <a:lnSpc>
                <a:spcPct val="100000"/>
              </a:lnSpc>
              <a:spcBef>
                <a:spcPts val="0"/>
              </a:spcBef>
              <a:spcAft>
                <a:spcPts val="0"/>
              </a:spcAft>
              <a:buSzPts val="500"/>
              <a:buNone/>
              <a:defRPr sz="1200"/>
            </a:lvl2pPr>
            <a:lvl3pPr lvl="2" algn="l" rtl="0">
              <a:lnSpc>
                <a:spcPct val="100000"/>
              </a:lnSpc>
              <a:spcBef>
                <a:spcPts val="0"/>
              </a:spcBef>
              <a:spcAft>
                <a:spcPts val="0"/>
              </a:spcAft>
              <a:buSzPts val="500"/>
              <a:buNone/>
              <a:defRPr sz="1200"/>
            </a:lvl3pPr>
            <a:lvl4pPr lvl="3" algn="l" rtl="0">
              <a:lnSpc>
                <a:spcPct val="100000"/>
              </a:lnSpc>
              <a:spcBef>
                <a:spcPts val="0"/>
              </a:spcBef>
              <a:spcAft>
                <a:spcPts val="0"/>
              </a:spcAft>
              <a:buSzPts val="500"/>
              <a:buNone/>
              <a:defRPr sz="1200"/>
            </a:lvl4pPr>
            <a:lvl5pPr lvl="4" algn="l" rtl="0">
              <a:lnSpc>
                <a:spcPct val="100000"/>
              </a:lnSpc>
              <a:spcBef>
                <a:spcPts val="0"/>
              </a:spcBef>
              <a:spcAft>
                <a:spcPts val="0"/>
              </a:spcAft>
              <a:buSzPts val="500"/>
              <a:buNone/>
              <a:defRPr sz="1200"/>
            </a:lvl5pPr>
            <a:lvl6pPr lvl="5" algn="l" rtl="0">
              <a:lnSpc>
                <a:spcPct val="100000"/>
              </a:lnSpc>
              <a:spcBef>
                <a:spcPts val="0"/>
              </a:spcBef>
              <a:spcAft>
                <a:spcPts val="0"/>
              </a:spcAft>
              <a:buSzPts val="500"/>
              <a:buNone/>
              <a:defRPr sz="1200"/>
            </a:lvl6pPr>
            <a:lvl7pPr lvl="6" algn="l" rtl="0">
              <a:lnSpc>
                <a:spcPct val="100000"/>
              </a:lnSpc>
              <a:spcBef>
                <a:spcPts val="0"/>
              </a:spcBef>
              <a:spcAft>
                <a:spcPts val="0"/>
              </a:spcAft>
              <a:buSzPts val="400"/>
              <a:buNone/>
              <a:defRPr sz="1200"/>
            </a:lvl7pPr>
            <a:lvl8pPr lvl="7" algn="l" rtl="0">
              <a:lnSpc>
                <a:spcPct val="100000"/>
              </a:lnSpc>
              <a:spcBef>
                <a:spcPts val="0"/>
              </a:spcBef>
              <a:spcAft>
                <a:spcPts val="0"/>
              </a:spcAft>
              <a:buSzPts val="400"/>
              <a:buNone/>
              <a:defRPr sz="1200"/>
            </a:lvl8pPr>
            <a:lvl9pPr lvl="8" algn="l" rtl="0">
              <a:lnSpc>
                <a:spcPct val="100000"/>
              </a:lnSpc>
              <a:spcBef>
                <a:spcPts val="0"/>
              </a:spcBef>
              <a:spcAft>
                <a:spcPts val="0"/>
              </a:spcAft>
              <a:buSzPts val="400"/>
              <a:buNone/>
              <a:defRPr sz="1200"/>
            </a:lvl9pPr>
          </a:lstStyle>
          <a:p>
            <a:endParaRPr/>
          </a:p>
        </p:txBody>
      </p:sp>
      <p:sp>
        <p:nvSpPr>
          <p:cNvPr id="118" name="Google Shape;118;p27"/>
          <p:cNvSpPr txBox="1">
            <a:spLocks noGrp="1"/>
          </p:cNvSpPr>
          <p:nvPr>
            <p:ph type="sldNum" idx="12"/>
          </p:nvPr>
        </p:nvSpPr>
        <p:spPr>
          <a:xfrm>
            <a:off x="8548658" y="4663217"/>
            <a:ext cx="548700" cy="393600"/>
          </a:xfrm>
          <a:prstGeom prst="rect">
            <a:avLst/>
          </a:prstGeom>
          <a:noFill/>
          <a:ln>
            <a:noFill/>
          </a:ln>
        </p:spPr>
        <p:txBody>
          <a:bodyPr spcFirstLastPara="1" wrap="square" lIns="34275" tIns="34275" rIns="34275" bIns="34275" anchor="ctr" anchorCtr="0">
            <a:noAutofit/>
          </a:bodyPr>
          <a:lstStyle>
            <a:lvl1pPr marL="0" lvl="0" indent="0" algn="l" rtl="0">
              <a:lnSpc>
                <a:spcPct val="100000"/>
              </a:lnSpc>
              <a:spcBef>
                <a:spcPts val="0"/>
              </a:spcBef>
              <a:spcAft>
                <a:spcPts val="0"/>
              </a:spcAft>
              <a:buClr>
                <a:schemeClr val="lt2"/>
              </a:buClr>
              <a:buSzPts val="1200"/>
              <a:buFont typeface="Arvo"/>
              <a:buNone/>
              <a:defRPr sz="1200" b="0" i="0" u="none" strike="noStrike" cap="none">
                <a:solidFill>
                  <a:schemeClr val="lt2"/>
                </a:solidFill>
                <a:latin typeface="Arvo"/>
                <a:ea typeface="Arvo"/>
                <a:cs typeface="Arvo"/>
                <a:sym typeface="Arvo"/>
              </a:defRPr>
            </a:lvl1pPr>
            <a:lvl2pPr marL="0" lvl="1" indent="0" algn="l" rtl="0">
              <a:lnSpc>
                <a:spcPct val="100000"/>
              </a:lnSpc>
              <a:spcBef>
                <a:spcPts val="0"/>
              </a:spcBef>
              <a:spcAft>
                <a:spcPts val="0"/>
              </a:spcAft>
              <a:buClr>
                <a:schemeClr val="lt2"/>
              </a:buClr>
              <a:buSzPts val="1200"/>
              <a:buFont typeface="Arvo"/>
              <a:buNone/>
              <a:defRPr sz="1200" b="0" i="0" u="none" strike="noStrike" cap="none">
                <a:solidFill>
                  <a:schemeClr val="lt2"/>
                </a:solidFill>
                <a:latin typeface="Arvo"/>
                <a:ea typeface="Arvo"/>
                <a:cs typeface="Arvo"/>
                <a:sym typeface="Arvo"/>
              </a:defRPr>
            </a:lvl2pPr>
            <a:lvl3pPr marL="0" lvl="2" indent="0" algn="l" rtl="0">
              <a:lnSpc>
                <a:spcPct val="100000"/>
              </a:lnSpc>
              <a:spcBef>
                <a:spcPts val="0"/>
              </a:spcBef>
              <a:spcAft>
                <a:spcPts val="0"/>
              </a:spcAft>
              <a:buClr>
                <a:schemeClr val="lt2"/>
              </a:buClr>
              <a:buSzPts val="1200"/>
              <a:buFont typeface="Arvo"/>
              <a:buNone/>
              <a:defRPr sz="1200" b="0" i="0" u="none" strike="noStrike" cap="none">
                <a:solidFill>
                  <a:schemeClr val="lt2"/>
                </a:solidFill>
                <a:latin typeface="Arvo"/>
                <a:ea typeface="Arvo"/>
                <a:cs typeface="Arvo"/>
                <a:sym typeface="Arvo"/>
              </a:defRPr>
            </a:lvl3pPr>
            <a:lvl4pPr marL="0" lvl="3" indent="0" algn="l" rtl="0">
              <a:lnSpc>
                <a:spcPct val="100000"/>
              </a:lnSpc>
              <a:spcBef>
                <a:spcPts val="0"/>
              </a:spcBef>
              <a:spcAft>
                <a:spcPts val="0"/>
              </a:spcAft>
              <a:buClr>
                <a:schemeClr val="lt2"/>
              </a:buClr>
              <a:buSzPts val="1200"/>
              <a:buFont typeface="Arvo"/>
              <a:buNone/>
              <a:defRPr sz="1200" b="0" i="0" u="none" strike="noStrike" cap="none">
                <a:solidFill>
                  <a:schemeClr val="lt2"/>
                </a:solidFill>
                <a:latin typeface="Arvo"/>
                <a:ea typeface="Arvo"/>
                <a:cs typeface="Arvo"/>
                <a:sym typeface="Arvo"/>
              </a:defRPr>
            </a:lvl4pPr>
            <a:lvl5pPr marL="0" lvl="4" indent="0" algn="l" rtl="0">
              <a:lnSpc>
                <a:spcPct val="100000"/>
              </a:lnSpc>
              <a:spcBef>
                <a:spcPts val="0"/>
              </a:spcBef>
              <a:spcAft>
                <a:spcPts val="0"/>
              </a:spcAft>
              <a:buClr>
                <a:schemeClr val="lt2"/>
              </a:buClr>
              <a:buSzPts val="1200"/>
              <a:buFont typeface="Arvo"/>
              <a:buNone/>
              <a:defRPr sz="1200" b="0" i="0" u="none" strike="noStrike" cap="none">
                <a:solidFill>
                  <a:schemeClr val="lt2"/>
                </a:solidFill>
                <a:latin typeface="Arvo"/>
                <a:ea typeface="Arvo"/>
                <a:cs typeface="Arvo"/>
                <a:sym typeface="Arvo"/>
              </a:defRPr>
            </a:lvl5pPr>
            <a:lvl6pPr marL="0" lvl="5" indent="0" algn="l" rtl="0">
              <a:lnSpc>
                <a:spcPct val="100000"/>
              </a:lnSpc>
              <a:spcBef>
                <a:spcPts val="0"/>
              </a:spcBef>
              <a:spcAft>
                <a:spcPts val="0"/>
              </a:spcAft>
              <a:buClr>
                <a:schemeClr val="lt2"/>
              </a:buClr>
              <a:buSzPts val="1200"/>
              <a:buFont typeface="Arvo"/>
              <a:buNone/>
              <a:defRPr sz="1200" b="0" i="0" u="none" strike="noStrike" cap="none">
                <a:solidFill>
                  <a:schemeClr val="lt2"/>
                </a:solidFill>
                <a:latin typeface="Arvo"/>
                <a:ea typeface="Arvo"/>
                <a:cs typeface="Arvo"/>
                <a:sym typeface="Arvo"/>
              </a:defRPr>
            </a:lvl6pPr>
            <a:lvl7pPr marL="0" lvl="6" indent="0" algn="l" rtl="0">
              <a:lnSpc>
                <a:spcPct val="100000"/>
              </a:lnSpc>
              <a:spcBef>
                <a:spcPts val="0"/>
              </a:spcBef>
              <a:spcAft>
                <a:spcPts val="0"/>
              </a:spcAft>
              <a:buClr>
                <a:schemeClr val="lt2"/>
              </a:buClr>
              <a:buSzPts val="1200"/>
              <a:buFont typeface="Arvo"/>
              <a:buNone/>
              <a:defRPr sz="1200" b="0" i="0" u="none" strike="noStrike" cap="none">
                <a:solidFill>
                  <a:schemeClr val="lt2"/>
                </a:solidFill>
                <a:latin typeface="Arvo"/>
                <a:ea typeface="Arvo"/>
                <a:cs typeface="Arvo"/>
                <a:sym typeface="Arvo"/>
              </a:defRPr>
            </a:lvl7pPr>
            <a:lvl8pPr marL="0" lvl="7" indent="0" algn="l" rtl="0">
              <a:lnSpc>
                <a:spcPct val="100000"/>
              </a:lnSpc>
              <a:spcBef>
                <a:spcPts val="0"/>
              </a:spcBef>
              <a:spcAft>
                <a:spcPts val="0"/>
              </a:spcAft>
              <a:buClr>
                <a:schemeClr val="lt2"/>
              </a:buClr>
              <a:buSzPts val="1200"/>
              <a:buFont typeface="Arvo"/>
              <a:buNone/>
              <a:defRPr sz="1200" b="0" i="0" u="none" strike="noStrike" cap="none">
                <a:solidFill>
                  <a:schemeClr val="lt2"/>
                </a:solidFill>
                <a:latin typeface="Arvo"/>
                <a:ea typeface="Arvo"/>
                <a:cs typeface="Arvo"/>
                <a:sym typeface="Arvo"/>
              </a:defRPr>
            </a:lvl8pPr>
            <a:lvl9pPr marL="0" lvl="8" indent="0" algn="l" rtl="0">
              <a:lnSpc>
                <a:spcPct val="100000"/>
              </a:lnSpc>
              <a:spcBef>
                <a:spcPts val="0"/>
              </a:spcBef>
              <a:spcAft>
                <a:spcPts val="0"/>
              </a:spcAft>
              <a:buClr>
                <a:schemeClr val="lt2"/>
              </a:buClr>
              <a:buSzPts val="1200"/>
              <a:buFont typeface="Arvo"/>
              <a:buNone/>
              <a:defRPr sz="1200" b="0" i="0" u="none" strike="noStrike" cap="none">
                <a:solidFill>
                  <a:schemeClr val="lt2"/>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n"/>
              <a:t>‹#›</a:t>
            </a:fld>
            <a:endParaRPr/>
          </a:p>
        </p:txBody>
      </p:sp>
      <p:sp>
        <p:nvSpPr>
          <p:cNvPr id="119" name="Google Shape;119;p27"/>
          <p:cNvSpPr/>
          <p:nvPr/>
        </p:nvSpPr>
        <p:spPr>
          <a:xfrm>
            <a:off x="4572000" y="429350"/>
            <a:ext cx="2772000" cy="635700"/>
          </a:xfrm>
          <a:prstGeom prst="rect">
            <a:avLst/>
          </a:prstGeom>
          <a:noFill/>
          <a:ln w="38100" cap="flat" cmpd="sng">
            <a:solidFill>
              <a:srgbClr val="00558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accent5"/>
              </a:buClr>
              <a:buSzPts val="4000"/>
              <a:buFont typeface="Arial"/>
              <a:buNone/>
            </a:pPr>
            <a:endParaRPr sz="4000" b="0" i="0" u="none" strike="noStrike" cap="none">
              <a:solidFill>
                <a:srgbClr val="434343"/>
              </a:solidFill>
              <a:latin typeface="Arial"/>
              <a:ea typeface="Arial"/>
              <a:cs typeface="Arial"/>
              <a:sym typeface="Arial"/>
            </a:endParaRPr>
          </a:p>
        </p:txBody>
      </p:sp>
      <p:sp>
        <p:nvSpPr>
          <p:cNvPr id="120" name="Google Shape;120;p27"/>
          <p:cNvSpPr txBox="1">
            <a:spLocks noGrp="1"/>
          </p:cNvSpPr>
          <p:nvPr>
            <p:ph type="title" idx="2"/>
          </p:nvPr>
        </p:nvSpPr>
        <p:spPr>
          <a:xfrm>
            <a:off x="4696225" y="1198788"/>
            <a:ext cx="5311200" cy="682500"/>
          </a:xfrm>
          <a:prstGeom prst="rect">
            <a:avLst/>
          </a:prstGeom>
          <a:noFill/>
          <a:ln>
            <a:noFill/>
          </a:ln>
        </p:spPr>
        <p:txBody>
          <a:bodyPr spcFirstLastPara="1" wrap="square" lIns="34275" tIns="34275" rIns="34275" bIns="34275" anchor="b" anchorCtr="0">
            <a:noAutofit/>
          </a:bodyPr>
          <a:lstStyle>
            <a:lvl1pPr lvl="0" algn="l" rtl="0">
              <a:lnSpc>
                <a:spcPct val="100000"/>
              </a:lnSpc>
              <a:spcBef>
                <a:spcPts val="0"/>
              </a:spcBef>
              <a:spcAft>
                <a:spcPts val="0"/>
              </a:spcAft>
              <a:buSzPts val="700"/>
              <a:buNone/>
              <a:defRPr sz="1800"/>
            </a:lvl1pPr>
            <a:lvl2pPr lvl="1" algn="l" rtl="0">
              <a:lnSpc>
                <a:spcPct val="100000"/>
              </a:lnSpc>
              <a:spcBef>
                <a:spcPts val="0"/>
              </a:spcBef>
              <a:spcAft>
                <a:spcPts val="0"/>
              </a:spcAft>
              <a:buClr>
                <a:srgbClr val="FFFFFF"/>
              </a:buClr>
              <a:buSzPts val="700"/>
              <a:buNone/>
              <a:defRPr sz="1800">
                <a:solidFill>
                  <a:srgbClr val="FFFFFF"/>
                </a:solidFill>
              </a:defRPr>
            </a:lvl2pPr>
            <a:lvl3pPr lvl="2" algn="l" rtl="0">
              <a:lnSpc>
                <a:spcPct val="100000"/>
              </a:lnSpc>
              <a:spcBef>
                <a:spcPts val="0"/>
              </a:spcBef>
              <a:spcAft>
                <a:spcPts val="0"/>
              </a:spcAft>
              <a:buClr>
                <a:srgbClr val="FFFFFF"/>
              </a:buClr>
              <a:buSzPts val="700"/>
              <a:buNone/>
              <a:defRPr sz="1800">
                <a:solidFill>
                  <a:srgbClr val="FFFFFF"/>
                </a:solidFill>
              </a:defRPr>
            </a:lvl3pPr>
            <a:lvl4pPr lvl="3" algn="l" rtl="0">
              <a:lnSpc>
                <a:spcPct val="100000"/>
              </a:lnSpc>
              <a:spcBef>
                <a:spcPts val="0"/>
              </a:spcBef>
              <a:spcAft>
                <a:spcPts val="0"/>
              </a:spcAft>
              <a:buClr>
                <a:srgbClr val="FFFFFF"/>
              </a:buClr>
              <a:buSzPts val="700"/>
              <a:buNone/>
              <a:defRPr sz="1800">
                <a:solidFill>
                  <a:srgbClr val="FFFFFF"/>
                </a:solidFill>
              </a:defRPr>
            </a:lvl4pPr>
            <a:lvl5pPr lvl="4" algn="l" rtl="0">
              <a:lnSpc>
                <a:spcPct val="100000"/>
              </a:lnSpc>
              <a:spcBef>
                <a:spcPts val="0"/>
              </a:spcBef>
              <a:spcAft>
                <a:spcPts val="0"/>
              </a:spcAft>
              <a:buClr>
                <a:srgbClr val="FFFFFF"/>
              </a:buClr>
              <a:buSzPts val="700"/>
              <a:buNone/>
              <a:defRPr sz="1800">
                <a:solidFill>
                  <a:srgbClr val="FFFFFF"/>
                </a:solidFill>
              </a:defRPr>
            </a:lvl5pPr>
            <a:lvl6pPr lvl="5" algn="l" rtl="0">
              <a:lnSpc>
                <a:spcPct val="100000"/>
              </a:lnSpc>
              <a:spcBef>
                <a:spcPts val="0"/>
              </a:spcBef>
              <a:spcAft>
                <a:spcPts val="0"/>
              </a:spcAft>
              <a:buClr>
                <a:srgbClr val="FFFFFF"/>
              </a:buClr>
              <a:buSzPts val="700"/>
              <a:buNone/>
              <a:defRPr sz="1800">
                <a:solidFill>
                  <a:srgbClr val="FFFFFF"/>
                </a:solidFill>
              </a:defRPr>
            </a:lvl6pPr>
            <a:lvl7pPr lvl="6" algn="l" rtl="0">
              <a:lnSpc>
                <a:spcPct val="100000"/>
              </a:lnSpc>
              <a:spcBef>
                <a:spcPts val="0"/>
              </a:spcBef>
              <a:spcAft>
                <a:spcPts val="0"/>
              </a:spcAft>
              <a:buClr>
                <a:srgbClr val="FFFFFF"/>
              </a:buClr>
              <a:buSzPts val="700"/>
              <a:buNone/>
              <a:defRPr sz="1800">
                <a:solidFill>
                  <a:srgbClr val="FFFFFF"/>
                </a:solidFill>
              </a:defRPr>
            </a:lvl7pPr>
            <a:lvl8pPr lvl="7" algn="l" rtl="0">
              <a:lnSpc>
                <a:spcPct val="100000"/>
              </a:lnSpc>
              <a:spcBef>
                <a:spcPts val="0"/>
              </a:spcBef>
              <a:spcAft>
                <a:spcPts val="0"/>
              </a:spcAft>
              <a:buClr>
                <a:srgbClr val="FFFFFF"/>
              </a:buClr>
              <a:buSzPts val="700"/>
              <a:buNone/>
              <a:defRPr sz="1800">
                <a:solidFill>
                  <a:srgbClr val="FFFFFF"/>
                </a:solidFill>
              </a:defRPr>
            </a:lvl8pPr>
            <a:lvl9pPr lvl="8" algn="l" rtl="0">
              <a:lnSpc>
                <a:spcPct val="100000"/>
              </a:lnSpc>
              <a:spcBef>
                <a:spcPts val="0"/>
              </a:spcBef>
              <a:spcAft>
                <a:spcPts val="0"/>
              </a:spcAft>
              <a:buClr>
                <a:srgbClr val="FFFFFF"/>
              </a:buClr>
              <a:buSzPts val="700"/>
              <a:buNone/>
              <a:defRPr sz="1800">
                <a:solidFill>
                  <a:srgbClr val="FFFFFF"/>
                </a:solidFill>
              </a:defRPr>
            </a:lvl9pPr>
          </a:lstStyle>
          <a:p>
            <a:endParaRPr/>
          </a:p>
        </p:txBody>
      </p:sp>
      <p:sp>
        <p:nvSpPr>
          <p:cNvPr id="121" name="Google Shape;121;p27"/>
          <p:cNvSpPr txBox="1">
            <a:spLocks noGrp="1"/>
          </p:cNvSpPr>
          <p:nvPr>
            <p:ph type="subTitle" idx="3"/>
          </p:nvPr>
        </p:nvSpPr>
        <p:spPr>
          <a:xfrm>
            <a:off x="4696224" y="2836672"/>
            <a:ext cx="3367200" cy="578100"/>
          </a:xfrm>
          <a:prstGeom prst="rect">
            <a:avLst/>
          </a:prstGeom>
          <a:noFill/>
          <a:ln>
            <a:noFill/>
          </a:ln>
        </p:spPr>
        <p:txBody>
          <a:bodyPr spcFirstLastPara="1" wrap="square" lIns="34275" tIns="34275" rIns="34275" bIns="34275" anchor="t" anchorCtr="0">
            <a:noAutofit/>
          </a:bodyPr>
          <a:lstStyle>
            <a:lvl1pPr lvl="0" algn="l" rtl="0">
              <a:lnSpc>
                <a:spcPct val="100000"/>
              </a:lnSpc>
              <a:spcBef>
                <a:spcPts val="0"/>
              </a:spcBef>
              <a:spcAft>
                <a:spcPts val="0"/>
              </a:spcAft>
              <a:buSzPts val="500"/>
              <a:buNone/>
              <a:defRPr sz="1200"/>
            </a:lvl1pPr>
            <a:lvl2pPr lvl="1" algn="l" rtl="0">
              <a:lnSpc>
                <a:spcPct val="100000"/>
              </a:lnSpc>
              <a:spcBef>
                <a:spcPts val="0"/>
              </a:spcBef>
              <a:spcAft>
                <a:spcPts val="0"/>
              </a:spcAft>
              <a:buSzPts val="500"/>
              <a:buNone/>
              <a:defRPr sz="1200"/>
            </a:lvl2pPr>
            <a:lvl3pPr lvl="2" algn="l" rtl="0">
              <a:lnSpc>
                <a:spcPct val="100000"/>
              </a:lnSpc>
              <a:spcBef>
                <a:spcPts val="0"/>
              </a:spcBef>
              <a:spcAft>
                <a:spcPts val="0"/>
              </a:spcAft>
              <a:buSzPts val="500"/>
              <a:buNone/>
              <a:defRPr sz="1200"/>
            </a:lvl3pPr>
            <a:lvl4pPr lvl="3" algn="l" rtl="0">
              <a:lnSpc>
                <a:spcPct val="100000"/>
              </a:lnSpc>
              <a:spcBef>
                <a:spcPts val="0"/>
              </a:spcBef>
              <a:spcAft>
                <a:spcPts val="0"/>
              </a:spcAft>
              <a:buSzPts val="500"/>
              <a:buNone/>
              <a:defRPr sz="1200"/>
            </a:lvl4pPr>
            <a:lvl5pPr lvl="4" algn="l" rtl="0">
              <a:lnSpc>
                <a:spcPct val="100000"/>
              </a:lnSpc>
              <a:spcBef>
                <a:spcPts val="0"/>
              </a:spcBef>
              <a:spcAft>
                <a:spcPts val="0"/>
              </a:spcAft>
              <a:buSzPts val="500"/>
              <a:buNone/>
              <a:defRPr sz="1200"/>
            </a:lvl5pPr>
            <a:lvl6pPr lvl="5" algn="l" rtl="0">
              <a:lnSpc>
                <a:spcPct val="100000"/>
              </a:lnSpc>
              <a:spcBef>
                <a:spcPts val="0"/>
              </a:spcBef>
              <a:spcAft>
                <a:spcPts val="0"/>
              </a:spcAft>
              <a:buSzPts val="500"/>
              <a:buNone/>
              <a:defRPr sz="1200"/>
            </a:lvl6pPr>
            <a:lvl7pPr lvl="6" algn="l" rtl="0">
              <a:lnSpc>
                <a:spcPct val="100000"/>
              </a:lnSpc>
              <a:spcBef>
                <a:spcPts val="0"/>
              </a:spcBef>
              <a:spcAft>
                <a:spcPts val="0"/>
              </a:spcAft>
              <a:buSzPts val="400"/>
              <a:buNone/>
              <a:defRPr sz="1200"/>
            </a:lvl7pPr>
            <a:lvl8pPr lvl="7" algn="l" rtl="0">
              <a:lnSpc>
                <a:spcPct val="100000"/>
              </a:lnSpc>
              <a:spcBef>
                <a:spcPts val="0"/>
              </a:spcBef>
              <a:spcAft>
                <a:spcPts val="0"/>
              </a:spcAft>
              <a:buSzPts val="400"/>
              <a:buNone/>
              <a:defRPr sz="1200"/>
            </a:lvl8pPr>
            <a:lvl9pPr lvl="8" algn="l" rtl="0">
              <a:lnSpc>
                <a:spcPct val="100000"/>
              </a:lnSpc>
              <a:spcBef>
                <a:spcPts val="0"/>
              </a:spcBef>
              <a:spcAft>
                <a:spcPts val="0"/>
              </a:spcAft>
              <a:buSzPts val="400"/>
              <a:buNone/>
              <a:defRPr sz="1200"/>
            </a:lvl9pPr>
          </a:lstStyle>
          <a:p>
            <a:endParaRPr/>
          </a:p>
        </p:txBody>
      </p:sp>
      <p:sp>
        <p:nvSpPr>
          <p:cNvPr id="122" name="Google Shape;122;p27"/>
          <p:cNvSpPr txBox="1">
            <a:spLocks noGrp="1"/>
          </p:cNvSpPr>
          <p:nvPr>
            <p:ph type="title" idx="4"/>
          </p:nvPr>
        </p:nvSpPr>
        <p:spPr>
          <a:xfrm>
            <a:off x="4696225" y="2326013"/>
            <a:ext cx="5311200" cy="682500"/>
          </a:xfrm>
          <a:prstGeom prst="rect">
            <a:avLst/>
          </a:prstGeom>
          <a:noFill/>
          <a:ln>
            <a:noFill/>
          </a:ln>
        </p:spPr>
        <p:txBody>
          <a:bodyPr spcFirstLastPara="1" wrap="square" lIns="34275" tIns="34275" rIns="34275" bIns="34275" anchor="b" anchorCtr="0">
            <a:noAutofit/>
          </a:bodyPr>
          <a:lstStyle>
            <a:lvl1pPr lvl="0" algn="l" rtl="0">
              <a:lnSpc>
                <a:spcPct val="100000"/>
              </a:lnSpc>
              <a:spcBef>
                <a:spcPts val="0"/>
              </a:spcBef>
              <a:spcAft>
                <a:spcPts val="0"/>
              </a:spcAft>
              <a:buSzPts val="700"/>
              <a:buNone/>
              <a:defRPr sz="1800"/>
            </a:lvl1pPr>
            <a:lvl2pPr lvl="1" algn="l" rtl="0">
              <a:lnSpc>
                <a:spcPct val="100000"/>
              </a:lnSpc>
              <a:spcBef>
                <a:spcPts val="0"/>
              </a:spcBef>
              <a:spcAft>
                <a:spcPts val="0"/>
              </a:spcAft>
              <a:buClr>
                <a:srgbClr val="FFFFFF"/>
              </a:buClr>
              <a:buSzPts val="700"/>
              <a:buNone/>
              <a:defRPr sz="1800">
                <a:solidFill>
                  <a:srgbClr val="FFFFFF"/>
                </a:solidFill>
              </a:defRPr>
            </a:lvl2pPr>
            <a:lvl3pPr lvl="2" algn="l" rtl="0">
              <a:lnSpc>
                <a:spcPct val="100000"/>
              </a:lnSpc>
              <a:spcBef>
                <a:spcPts val="0"/>
              </a:spcBef>
              <a:spcAft>
                <a:spcPts val="0"/>
              </a:spcAft>
              <a:buClr>
                <a:srgbClr val="FFFFFF"/>
              </a:buClr>
              <a:buSzPts val="700"/>
              <a:buNone/>
              <a:defRPr sz="1800">
                <a:solidFill>
                  <a:srgbClr val="FFFFFF"/>
                </a:solidFill>
              </a:defRPr>
            </a:lvl3pPr>
            <a:lvl4pPr lvl="3" algn="l" rtl="0">
              <a:lnSpc>
                <a:spcPct val="100000"/>
              </a:lnSpc>
              <a:spcBef>
                <a:spcPts val="0"/>
              </a:spcBef>
              <a:spcAft>
                <a:spcPts val="0"/>
              </a:spcAft>
              <a:buClr>
                <a:srgbClr val="FFFFFF"/>
              </a:buClr>
              <a:buSzPts val="700"/>
              <a:buNone/>
              <a:defRPr sz="1800">
                <a:solidFill>
                  <a:srgbClr val="FFFFFF"/>
                </a:solidFill>
              </a:defRPr>
            </a:lvl4pPr>
            <a:lvl5pPr lvl="4" algn="l" rtl="0">
              <a:lnSpc>
                <a:spcPct val="100000"/>
              </a:lnSpc>
              <a:spcBef>
                <a:spcPts val="0"/>
              </a:spcBef>
              <a:spcAft>
                <a:spcPts val="0"/>
              </a:spcAft>
              <a:buClr>
                <a:srgbClr val="FFFFFF"/>
              </a:buClr>
              <a:buSzPts val="700"/>
              <a:buNone/>
              <a:defRPr sz="1800">
                <a:solidFill>
                  <a:srgbClr val="FFFFFF"/>
                </a:solidFill>
              </a:defRPr>
            </a:lvl5pPr>
            <a:lvl6pPr lvl="5" algn="l" rtl="0">
              <a:lnSpc>
                <a:spcPct val="100000"/>
              </a:lnSpc>
              <a:spcBef>
                <a:spcPts val="0"/>
              </a:spcBef>
              <a:spcAft>
                <a:spcPts val="0"/>
              </a:spcAft>
              <a:buClr>
                <a:srgbClr val="FFFFFF"/>
              </a:buClr>
              <a:buSzPts val="700"/>
              <a:buNone/>
              <a:defRPr sz="1800">
                <a:solidFill>
                  <a:srgbClr val="FFFFFF"/>
                </a:solidFill>
              </a:defRPr>
            </a:lvl6pPr>
            <a:lvl7pPr lvl="6" algn="l" rtl="0">
              <a:lnSpc>
                <a:spcPct val="100000"/>
              </a:lnSpc>
              <a:spcBef>
                <a:spcPts val="0"/>
              </a:spcBef>
              <a:spcAft>
                <a:spcPts val="0"/>
              </a:spcAft>
              <a:buClr>
                <a:srgbClr val="FFFFFF"/>
              </a:buClr>
              <a:buSzPts val="700"/>
              <a:buNone/>
              <a:defRPr sz="1800">
                <a:solidFill>
                  <a:srgbClr val="FFFFFF"/>
                </a:solidFill>
              </a:defRPr>
            </a:lvl7pPr>
            <a:lvl8pPr lvl="7" algn="l" rtl="0">
              <a:lnSpc>
                <a:spcPct val="100000"/>
              </a:lnSpc>
              <a:spcBef>
                <a:spcPts val="0"/>
              </a:spcBef>
              <a:spcAft>
                <a:spcPts val="0"/>
              </a:spcAft>
              <a:buClr>
                <a:srgbClr val="FFFFFF"/>
              </a:buClr>
              <a:buSzPts val="700"/>
              <a:buNone/>
              <a:defRPr sz="1800">
                <a:solidFill>
                  <a:srgbClr val="FFFFFF"/>
                </a:solidFill>
              </a:defRPr>
            </a:lvl8pPr>
            <a:lvl9pPr lvl="8" algn="l" rtl="0">
              <a:lnSpc>
                <a:spcPct val="100000"/>
              </a:lnSpc>
              <a:spcBef>
                <a:spcPts val="0"/>
              </a:spcBef>
              <a:spcAft>
                <a:spcPts val="0"/>
              </a:spcAft>
              <a:buClr>
                <a:srgbClr val="FFFFFF"/>
              </a:buClr>
              <a:buSzPts val="700"/>
              <a:buNone/>
              <a:defRPr sz="1800">
                <a:solidFill>
                  <a:srgbClr val="FFFFFF"/>
                </a:solidFill>
              </a:defRPr>
            </a:lvl9pPr>
          </a:lstStyle>
          <a:p>
            <a:endParaRPr/>
          </a:p>
        </p:txBody>
      </p:sp>
      <p:sp>
        <p:nvSpPr>
          <p:cNvPr id="123" name="Google Shape;123;p27"/>
          <p:cNvSpPr txBox="1">
            <a:spLocks noGrp="1"/>
          </p:cNvSpPr>
          <p:nvPr>
            <p:ph type="subTitle" idx="5"/>
          </p:nvPr>
        </p:nvSpPr>
        <p:spPr>
          <a:xfrm>
            <a:off x="4696224" y="3967490"/>
            <a:ext cx="3367200" cy="578100"/>
          </a:xfrm>
          <a:prstGeom prst="rect">
            <a:avLst/>
          </a:prstGeom>
          <a:noFill/>
          <a:ln>
            <a:noFill/>
          </a:ln>
        </p:spPr>
        <p:txBody>
          <a:bodyPr spcFirstLastPara="1" wrap="square" lIns="34275" tIns="34275" rIns="34275" bIns="34275" anchor="t" anchorCtr="0">
            <a:noAutofit/>
          </a:bodyPr>
          <a:lstStyle>
            <a:lvl1pPr lvl="0" algn="l" rtl="0">
              <a:lnSpc>
                <a:spcPct val="100000"/>
              </a:lnSpc>
              <a:spcBef>
                <a:spcPts val="0"/>
              </a:spcBef>
              <a:spcAft>
                <a:spcPts val="0"/>
              </a:spcAft>
              <a:buSzPts val="500"/>
              <a:buNone/>
              <a:defRPr sz="1200"/>
            </a:lvl1pPr>
            <a:lvl2pPr lvl="1" algn="l" rtl="0">
              <a:lnSpc>
                <a:spcPct val="100000"/>
              </a:lnSpc>
              <a:spcBef>
                <a:spcPts val="0"/>
              </a:spcBef>
              <a:spcAft>
                <a:spcPts val="0"/>
              </a:spcAft>
              <a:buSzPts val="500"/>
              <a:buNone/>
              <a:defRPr sz="1200"/>
            </a:lvl2pPr>
            <a:lvl3pPr lvl="2" algn="l" rtl="0">
              <a:lnSpc>
                <a:spcPct val="100000"/>
              </a:lnSpc>
              <a:spcBef>
                <a:spcPts val="0"/>
              </a:spcBef>
              <a:spcAft>
                <a:spcPts val="0"/>
              </a:spcAft>
              <a:buSzPts val="500"/>
              <a:buNone/>
              <a:defRPr sz="1200"/>
            </a:lvl3pPr>
            <a:lvl4pPr lvl="3" algn="l" rtl="0">
              <a:lnSpc>
                <a:spcPct val="100000"/>
              </a:lnSpc>
              <a:spcBef>
                <a:spcPts val="0"/>
              </a:spcBef>
              <a:spcAft>
                <a:spcPts val="0"/>
              </a:spcAft>
              <a:buSzPts val="500"/>
              <a:buNone/>
              <a:defRPr sz="1200"/>
            </a:lvl4pPr>
            <a:lvl5pPr lvl="4" algn="l" rtl="0">
              <a:lnSpc>
                <a:spcPct val="100000"/>
              </a:lnSpc>
              <a:spcBef>
                <a:spcPts val="0"/>
              </a:spcBef>
              <a:spcAft>
                <a:spcPts val="0"/>
              </a:spcAft>
              <a:buSzPts val="500"/>
              <a:buNone/>
              <a:defRPr sz="1200"/>
            </a:lvl5pPr>
            <a:lvl6pPr lvl="5" algn="l" rtl="0">
              <a:lnSpc>
                <a:spcPct val="100000"/>
              </a:lnSpc>
              <a:spcBef>
                <a:spcPts val="0"/>
              </a:spcBef>
              <a:spcAft>
                <a:spcPts val="0"/>
              </a:spcAft>
              <a:buSzPts val="500"/>
              <a:buNone/>
              <a:defRPr sz="1200"/>
            </a:lvl6pPr>
            <a:lvl7pPr lvl="6" algn="l" rtl="0">
              <a:lnSpc>
                <a:spcPct val="100000"/>
              </a:lnSpc>
              <a:spcBef>
                <a:spcPts val="0"/>
              </a:spcBef>
              <a:spcAft>
                <a:spcPts val="0"/>
              </a:spcAft>
              <a:buSzPts val="400"/>
              <a:buNone/>
              <a:defRPr sz="1200"/>
            </a:lvl7pPr>
            <a:lvl8pPr lvl="7" algn="l" rtl="0">
              <a:lnSpc>
                <a:spcPct val="100000"/>
              </a:lnSpc>
              <a:spcBef>
                <a:spcPts val="0"/>
              </a:spcBef>
              <a:spcAft>
                <a:spcPts val="0"/>
              </a:spcAft>
              <a:buSzPts val="400"/>
              <a:buNone/>
              <a:defRPr sz="1200"/>
            </a:lvl8pPr>
            <a:lvl9pPr lvl="8" algn="l" rtl="0">
              <a:lnSpc>
                <a:spcPct val="100000"/>
              </a:lnSpc>
              <a:spcBef>
                <a:spcPts val="0"/>
              </a:spcBef>
              <a:spcAft>
                <a:spcPts val="0"/>
              </a:spcAft>
              <a:buSzPts val="400"/>
              <a:buNone/>
              <a:defRPr sz="1200"/>
            </a:lvl9pPr>
          </a:lstStyle>
          <a:p>
            <a:endParaRPr/>
          </a:p>
        </p:txBody>
      </p:sp>
      <p:sp>
        <p:nvSpPr>
          <p:cNvPr id="124" name="Google Shape;124;p27"/>
          <p:cNvSpPr txBox="1">
            <a:spLocks noGrp="1"/>
          </p:cNvSpPr>
          <p:nvPr>
            <p:ph type="title" idx="6"/>
          </p:nvPr>
        </p:nvSpPr>
        <p:spPr>
          <a:xfrm>
            <a:off x="4696225" y="3453254"/>
            <a:ext cx="5311200" cy="682500"/>
          </a:xfrm>
          <a:prstGeom prst="rect">
            <a:avLst/>
          </a:prstGeom>
          <a:noFill/>
          <a:ln>
            <a:noFill/>
          </a:ln>
        </p:spPr>
        <p:txBody>
          <a:bodyPr spcFirstLastPara="1" wrap="square" lIns="34275" tIns="34275" rIns="34275" bIns="34275" anchor="b" anchorCtr="0">
            <a:noAutofit/>
          </a:bodyPr>
          <a:lstStyle>
            <a:lvl1pPr lvl="0" algn="l" rtl="0">
              <a:lnSpc>
                <a:spcPct val="100000"/>
              </a:lnSpc>
              <a:spcBef>
                <a:spcPts val="0"/>
              </a:spcBef>
              <a:spcAft>
                <a:spcPts val="0"/>
              </a:spcAft>
              <a:buSzPts val="700"/>
              <a:buNone/>
              <a:defRPr sz="1800"/>
            </a:lvl1pPr>
            <a:lvl2pPr lvl="1" algn="l" rtl="0">
              <a:lnSpc>
                <a:spcPct val="100000"/>
              </a:lnSpc>
              <a:spcBef>
                <a:spcPts val="0"/>
              </a:spcBef>
              <a:spcAft>
                <a:spcPts val="0"/>
              </a:spcAft>
              <a:buClr>
                <a:srgbClr val="FFFFFF"/>
              </a:buClr>
              <a:buSzPts val="700"/>
              <a:buNone/>
              <a:defRPr sz="1800">
                <a:solidFill>
                  <a:srgbClr val="FFFFFF"/>
                </a:solidFill>
              </a:defRPr>
            </a:lvl2pPr>
            <a:lvl3pPr lvl="2" algn="l" rtl="0">
              <a:lnSpc>
                <a:spcPct val="100000"/>
              </a:lnSpc>
              <a:spcBef>
                <a:spcPts val="0"/>
              </a:spcBef>
              <a:spcAft>
                <a:spcPts val="0"/>
              </a:spcAft>
              <a:buClr>
                <a:srgbClr val="FFFFFF"/>
              </a:buClr>
              <a:buSzPts val="700"/>
              <a:buNone/>
              <a:defRPr sz="1800">
                <a:solidFill>
                  <a:srgbClr val="FFFFFF"/>
                </a:solidFill>
              </a:defRPr>
            </a:lvl3pPr>
            <a:lvl4pPr lvl="3" algn="l" rtl="0">
              <a:lnSpc>
                <a:spcPct val="100000"/>
              </a:lnSpc>
              <a:spcBef>
                <a:spcPts val="0"/>
              </a:spcBef>
              <a:spcAft>
                <a:spcPts val="0"/>
              </a:spcAft>
              <a:buClr>
                <a:srgbClr val="FFFFFF"/>
              </a:buClr>
              <a:buSzPts val="700"/>
              <a:buNone/>
              <a:defRPr sz="1800">
                <a:solidFill>
                  <a:srgbClr val="FFFFFF"/>
                </a:solidFill>
              </a:defRPr>
            </a:lvl4pPr>
            <a:lvl5pPr lvl="4" algn="l" rtl="0">
              <a:lnSpc>
                <a:spcPct val="100000"/>
              </a:lnSpc>
              <a:spcBef>
                <a:spcPts val="0"/>
              </a:spcBef>
              <a:spcAft>
                <a:spcPts val="0"/>
              </a:spcAft>
              <a:buClr>
                <a:srgbClr val="FFFFFF"/>
              </a:buClr>
              <a:buSzPts val="700"/>
              <a:buNone/>
              <a:defRPr sz="1800">
                <a:solidFill>
                  <a:srgbClr val="FFFFFF"/>
                </a:solidFill>
              </a:defRPr>
            </a:lvl5pPr>
            <a:lvl6pPr lvl="5" algn="l" rtl="0">
              <a:lnSpc>
                <a:spcPct val="100000"/>
              </a:lnSpc>
              <a:spcBef>
                <a:spcPts val="0"/>
              </a:spcBef>
              <a:spcAft>
                <a:spcPts val="0"/>
              </a:spcAft>
              <a:buClr>
                <a:srgbClr val="FFFFFF"/>
              </a:buClr>
              <a:buSzPts val="700"/>
              <a:buNone/>
              <a:defRPr sz="1800">
                <a:solidFill>
                  <a:srgbClr val="FFFFFF"/>
                </a:solidFill>
              </a:defRPr>
            </a:lvl6pPr>
            <a:lvl7pPr lvl="6" algn="l" rtl="0">
              <a:lnSpc>
                <a:spcPct val="100000"/>
              </a:lnSpc>
              <a:spcBef>
                <a:spcPts val="0"/>
              </a:spcBef>
              <a:spcAft>
                <a:spcPts val="0"/>
              </a:spcAft>
              <a:buClr>
                <a:srgbClr val="FFFFFF"/>
              </a:buClr>
              <a:buSzPts val="700"/>
              <a:buNone/>
              <a:defRPr sz="1800">
                <a:solidFill>
                  <a:srgbClr val="FFFFFF"/>
                </a:solidFill>
              </a:defRPr>
            </a:lvl7pPr>
            <a:lvl8pPr lvl="7" algn="l" rtl="0">
              <a:lnSpc>
                <a:spcPct val="100000"/>
              </a:lnSpc>
              <a:spcBef>
                <a:spcPts val="0"/>
              </a:spcBef>
              <a:spcAft>
                <a:spcPts val="0"/>
              </a:spcAft>
              <a:buClr>
                <a:srgbClr val="FFFFFF"/>
              </a:buClr>
              <a:buSzPts val="700"/>
              <a:buNone/>
              <a:defRPr sz="1800">
                <a:solidFill>
                  <a:srgbClr val="FFFFFF"/>
                </a:solidFill>
              </a:defRPr>
            </a:lvl8pPr>
            <a:lvl9pPr lvl="8" algn="l" rtl="0">
              <a:lnSpc>
                <a:spcPct val="100000"/>
              </a:lnSpc>
              <a:spcBef>
                <a:spcPts val="0"/>
              </a:spcBef>
              <a:spcAft>
                <a:spcPts val="0"/>
              </a:spcAft>
              <a:buClr>
                <a:srgbClr val="FFFFFF"/>
              </a:buClr>
              <a:buSzPts val="700"/>
              <a:buNone/>
              <a:defRPr sz="1800">
                <a:solidFill>
                  <a:srgbClr val="FFFFFF"/>
                </a:solidFill>
              </a:defRPr>
            </a:lvl9pPr>
          </a:lstStyle>
          <a:p>
            <a:endParaRPr/>
          </a:p>
        </p:txBody>
      </p:sp>
      <p:sp>
        <p:nvSpPr>
          <p:cNvPr id="125" name="Google Shape;125;p27"/>
          <p:cNvSpPr/>
          <p:nvPr/>
        </p:nvSpPr>
        <p:spPr>
          <a:xfrm>
            <a:off x="0" y="0"/>
            <a:ext cx="2855700" cy="5143500"/>
          </a:xfrm>
          <a:prstGeom prst="rect">
            <a:avLst/>
          </a:prstGeom>
          <a:solidFill>
            <a:srgbClr val="C2C2C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accent5"/>
              </a:buClr>
              <a:buSzPts val="4000"/>
              <a:buFont typeface="Arial"/>
              <a:buNone/>
            </a:pPr>
            <a:endParaRPr sz="4000" b="0" i="0" u="none" strike="noStrike" cap="none">
              <a:solidFill>
                <a:srgbClr val="FFFFFF"/>
              </a:solidFill>
              <a:latin typeface="Arial"/>
              <a:ea typeface="Arial"/>
              <a:cs typeface="Arial"/>
              <a:sym typeface="Arial"/>
            </a:endParaRPr>
          </a:p>
        </p:txBody>
      </p:sp>
      <p:sp>
        <p:nvSpPr>
          <p:cNvPr id="126" name="Google Shape;126;p27"/>
          <p:cNvSpPr/>
          <p:nvPr/>
        </p:nvSpPr>
        <p:spPr>
          <a:xfrm>
            <a:off x="3582225" y="1426175"/>
            <a:ext cx="402600" cy="393600"/>
          </a:xfrm>
          <a:prstGeom prst="rect">
            <a:avLst/>
          </a:prstGeom>
          <a:solidFill>
            <a:srgbClr val="00B1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accent5"/>
              </a:buClr>
              <a:buSzPts val="4000"/>
              <a:buFont typeface="Arial"/>
              <a:buNone/>
            </a:pPr>
            <a:endParaRPr sz="4000" b="0" i="0" u="none" strike="noStrike" cap="none">
              <a:solidFill>
                <a:srgbClr val="FFFFFF"/>
              </a:solidFill>
              <a:latin typeface="Arial"/>
              <a:ea typeface="Arial"/>
              <a:cs typeface="Arial"/>
              <a:sym typeface="Arial"/>
            </a:endParaRPr>
          </a:p>
        </p:txBody>
      </p:sp>
      <p:sp>
        <p:nvSpPr>
          <p:cNvPr id="127" name="Google Shape;127;p27"/>
          <p:cNvSpPr/>
          <p:nvPr/>
        </p:nvSpPr>
        <p:spPr>
          <a:xfrm>
            <a:off x="3574663" y="2128700"/>
            <a:ext cx="402600" cy="393600"/>
          </a:xfrm>
          <a:prstGeom prst="rect">
            <a:avLst/>
          </a:prstGeom>
          <a:solidFill>
            <a:srgbClr val="00B1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accent5"/>
              </a:buClr>
              <a:buSzPts val="4000"/>
              <a:buFont typeface="Arial"/>
              <a:buNone/>
            </a:pPr>
            <a:endParaRPr sz="4000" b="0" i="0" u="none" strike="noStrike" cap="none">
              <a:solidFill>
                <a:srgbClr val="FFFFFF"/>
              </a:solidFill>
              <a:latin typeface="Arial"/>
              <a:ea typeface="Arial"/>
              <a:cs typeface="Arial"/>
              <a:sym typeface="Arial"/>
            </a:endParaRPr>
          </a:p>
        </p:txBody>
      </p:sp>
      <p:sp>
        <p:nvSpPr>
          <p:cNvPr id="128" name="Google Shape;128;p27"/>
          <p:cNvSpPr/>
          <p:nvPr/>
        </p:nvSpPr>
        <p:spPr>
          <a:xfrm>
            <a:off x="3582225" y="2831225"/>
            <a:ext cx="402600" cy="393600"/>
          </a:xfrm>
          <a:prstGeom prst="rect">
            <a:avLst/>
          </a:prstGeom>
          <a:solidFill>
            <a:srgbClr val="00B1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accent5"/>
              </a:buClr>
              <a:buSzPts val="4000"/>
              <a:buFont typeface="Arial"/>
              <a:buNone/>
            </a:pPr>
            <a:endParaRPr sz="4000" b="0" i="0" u="none" strike="noStrike" cap="none">
              <a:solidFill>
                <a:srgbClr val="FFFFFF"/>
              </a:solidFill>
              <a:latin typeface="Arial"/>
              <a:ea typeface="Arial"/>
              <a:cs typeface="Arial"/>
              <a:sym typeface="Arial"/>
            </a:endParaRPr>
          </a:p>
        </p:txBody>
      </p:sp>
      <p:sp>
        <p:nvSpPr>
          <p:cNvPr id="129" name="Google Shape;129;p27"/>
          <p:cNvSpPr/>
          <p:nvPr/>
        </p:nvSpPr>
        <p:spPr>
          <a:xfrm>
            <a:off x="3582225" y="3533750"/>
            <a:ext cx="402600" cy="393600"/>
          </a:xfrm>
          <a:prstGeom prst="rect">
            <a:avLst/>
          </a:prstGeom>
          <a:solidFill>
            <a:srgbClr val="00B1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accent5"/>
              </a:buClr>
              <a:buSzPts val="4000"/>
              <a:buFont typeface="Arial"/>
              <a:buNone/>
            </a:pPr>
            <a:endParaRPr sz="4000" b="0" i="0" u="none" strike="noStrike" cap="none">
              <a:solidFill>
                <a:srgbClr val="FFFFFF"/>
              </a:solidFill>
              <a:latin typeface="Arial"/>
              <a:ea typeface="Arial"/>
              <a:cs typeface="Arial"/>
              <a:sym typeface="Arial"/>
            </a:endParaRPr>
          </a:p>
        </p:txBody>
      </p:sp>
      <p:sp>
        <p:nvSpPr>
          <p:cNvPr id="130" name="Google Shape;130;p27"/>
          <p:cNvSpPr/>
          <p:nvPr/>
        </p:nvSpPr>
        <p:spPr>
          <a:xfrm>
            <a:off x="3574663" y="4236275"/>
            <a:ext cx="402600" cy="393600"/>
          </a:xfrm>
          <a:prstGeom prst="rect">
            <a:avLst/>
          </a:prstGeom>
          <a:solidFill>
            <a:srgbClr val="00B1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accent5"/>
              </a:buClr>
              <a:buSzPts val="4000"/>
              <a:buFont typeface="Arial"/>
              <a:buNone/>
            </a:pPr>
            <a:endParaRPr sz="40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Blank | Option E">
  <p:cSld name="Blank | Option E">
    <p:bg>
      <p:bgPr>
        <a:solidFill>
          <a:srgbClr val="F4F4F6"/>
        </a:solidFill>
        <a:effectLst/>
      </p:bgPr>
    </p:bg>
    <p:spTree>
      <p:nvGrpSpPr>
        <p:cNvPr id="1" name="Shape 131"/>
        <p:cNvGrpSpPr/>
        <p:nvPr/>
      </p:nvGrpSpPr>
      <p:grpSpPr>
        <a:xfrm>
          <a:off x="0" y="0"/>
          <a:ext cx="0" cy="0"/>
          <a:chOff x="0" y="0"/>
          <a:chExt cx="0" cy="0"/>
        </a:xfrm>
      </p:grpSpPr>
      <p:sp>
        <p:nvSpPr>
          <p:cNvPr id="132" name="Google Shape;132;p28"/>
          <p:cNvSpPr txBox="1">
            <a:spLocks noGrp="1"/>
          </p:cNvSpPr>
          <p:nvPr>
            <p:ph type="body" idx="1"/>
          </p:nvPr>
        </p:nvSpPr>
        <p:spPr>
          <a:xfrm>
            <a:off x="8859538" y="4848225"/>
            <a:ext cx="47700" cy="564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Clr>
                <a:srgbClr val="A6AAA9"/>
              </a:buClr>
              <a:buSzPts val="500"/>
              <a:buFont typeface="Arial"/>
              <a:buNone/>
              <a:defRPr sz="500">
                <a:solidFill>
                  <a:srgbClr val="A6AAA9"/>
                </a:solidFill>
              </a:defRPr>
            </a:lvl1pPr>
            <a:lvl2pPr marL="914400" lvl="1" indent="-260350" algn="ctr" rtl="0">
              <a:lnSpc>
                <a:spcPct val="120000"/>
              </a:lnSpc>
              <a:spcBef>
                <a:spcPts val="2000"/>
              </a:spcBef>
              <a:spcAft>
                <a:spcPts val="0"/>
              </a:spcAft>
              <a:buClr>
                <a:srgbClr val="FFFFFF"/>
              </a:buClr>
              <a:buSzPts val="500"/>
              <a:buChar char="○"/>
              <a:defRPr/>
            </a:lvl2pPr>
            <a:lvl3pPr marL="1371600" lvl="2" indent="-260350" algn="ctr" rtl="0">
              <a:lnSpc>
                <a:spcPct val="120000"/>
              </a:lnSpc>
              <a:spcBef>
                <a:spcPts val="2000"/>
              </a:spcBef>
              <a:spcAft>
                <a:spcPts val="0"/>
              </a:spcAft>
              <a:buClr>
                <a:srgbClr val="FFFFFF"/>
              </a:buClr>
              <a:buSzPts val="500"/>
              <a:buChar char="■"/>
              <a:defRPr/>
            </a:lvl3pPr>
            <a:lvl4pPr marL="1828800" lvl="3" indent="-260350" algn="ctr" rtl="0">
              <a:lnSpc>
                <a:spcPct val="120000"/>
              </a:lnSpc>
              <a:spcBef>
                <a:spcPts val="2000"/>
              </a:spcBef>
              <a:spcAft>
                <a:spcPts val="0"/>
              </a:spcAft>
              <a:buClr>
                <a:srgbClr val="FFFFFF"/>
              </a:buClr>
              <a:buSzPts val="500"/>
              <a:buChar char="●"/>
              <a:defRPr/>
            </a:lvl4pPr>
            <a:lvl5pPr marL="2286000" lvl="4" indent="-260350" algn="ctr" rtl="0">
              <a:lnSpc>
                <a:spcPct val="120000"/>
              </a:lnSpc>
              <a:spcBef>
                <a:spcPts val="2000"/>
              </a:spcBef>
              <a:spcAft>
                <a:spcPts val="0"/>
              </a:spcAft>
              <a:buClr>
                <a:srgbClr val="FFFFFF"/>
              </a:buClr>
              <a:buSzPts val="500"/>
              <a:buChar char="○"/>
              <a:defRPr/>
            </a:lvl5pPr>
            <a:lvl6pPr marL="2743200" lvl="5" indent="-260350" algn="ctr" rtl="0">
              <a:lnSpc>
                <a:spcPct val="120000"/>
              </a:lnSpc>
              <a:spcBef>
                <a:spcPts val="2000"/>
              </a:spcBef>
              <a:spcAft>
                <a:spcPts val="0"/>
              </a:spcAft>
              <a:buClr>
                <a:srgbClr val="FFFFFF"/>
              </a:buClr>
              <a:buSzPts val="500"/>
              <a:buChar char="■"/>
              <a:defRPr/>
            </a:lvl6pPr>
            <a:lvl7pPr marL="3200400" lvl="6" indent="-260350" algn="ctr" rtl="0">
              <a:lnSpc>
                <a:spcPct val="120000"/>
              </a:lnSpc>
              <a:spcBef>
                <a:spcPts val="2000"/>
              </a:spcBef>
              <a:spcAft>
                <a:spcPts val="0"/>
              </a:spcAft>
              <a:buClr>
                <a:srgbClr val="FFFFFF"/>
              </a:buClr>
              <a:buSzPts val="500"/>
              <a:buChar char="●"/>
              <a:defRPr/>
            </a:lvl7pPr>
            <a:lvl8pPr marL="3657600" lvl="7" indent="-260350" algn="ctr" rtl="0">
              <a:lnSpc>
                <a:spcPct val="120000"/>
              </a:lnSpc>
              <a:spcBef>
                <a:spcPts val="2000"/>
              </a:spcBef>
              <a:spcAft>
                <a:spcPts val="0"/>
              </a:spcAft>
              <a:buClr>
                <a:srgbClr val="FFFFFF"/>
              </a:buClr>
              <a:buSzPts val="500"/>
              <a:buChar char="○"/>
              <a:defRPr/>
            </a:lvl8pPr>
            <a:lvl9pPr marL="4114800" lvl="8" indent="-260350" algn="ctr" rtl="0">
              <a:lnSpc>
                <a:spcPct val="120000"/>
              </a:lnSpc>
              <a:spcBef>
                <a:spcPts val="2000"/>
              </a:spcBef>
              <a:spcAft>
                <a:spcPts val="0"/>
              </a:spcAft>
              <a:buClr>
                <a:srgbClr val="FFFFFF"/>
              </a:buClr>
              <a:buSzPts val="500"/>
              <a:buChar char="■"/>
              <a:defRPr/>
            </a:lvl9pPr>
          </a:lstStyle>
          <a:p>
            <a:endParaRPr/>
          </a:p>
        </p:txBody>
      </p:sp>
      <p:sp>
        <p:nvSpPr>
          <p:cNvPr id="133" name="Google Shape;133;p28"/>
          <p:cNvSpPr txBox="1">
            <a:spLocks noGrp="1"/>
          </p:cNvSpPr>
          <p:nvPr>
            <p:ph type="sldNum" idx="12"/>
          </p:nvPr>
        </p:nvSpPr>
        <p:spPr>
          <a:xfrm>
            <a:off x="4362007" y="4848446"/>
            <a:ext cx="334800" cy="107700"/>
          </a:xfrm>
          <a:prstGeom prst="rect">
            <a:avLst/>
          </a:prstGeom>
          <a:noFill/>
          <a:ln>
            <a:noFill/>
          </a:ln>
        </p:spPr>
        <p:txBody>
          <a:bodyPr spcFirstLastPara="1" wrap="square" lIns="19050" tIns="19050" rIns="19050" bIns="19050" anchor="t" anchorCtr="0">
            <a:noAutofit/>
          </a:bodyPr>
          <a:lstStyle>
            <a:lvl1pPr marL="0" lvl="0" indent="0" algn="r" rtl="0">
              <a:lnSpc>
                <a:spcPct val="100000"/>
              </a:lnSpc>
              <a:spcBef>
                <a:spcPts val="0"/>
              </a:spcBef>
              <a:spcAft>
                <a:spcPts val="0"/>
              </a:spcAft>
              <a:buClr>
                <a:srgbClr val="FFFFFF"/>
              </a:buClr>
              <a:buSzPts val="500"/>
              <a:buFont typeface="Arial"/>
              <a:buNone/>
              <a:defRPr sz="500">
                <a:solidFill>
                  <a:srgbClr val="FFFFFF"/>
                </a:solidFill>
                <a:latin typeface="Arial"/>
                <a:ea typeface="Arial"/>
                <a:cs typeface="Arial"/>
                <a:sym typeface="Arial"/>
              </a:defRPr>
            </a:lvl1pPr>
            <a:lvl2pPr marL="0" lvl="1" indent="0" algn="r" rtl="0">
              <a:lnSpc>
                <a:spcPct val="100000"/>
              </a:lnSpc>
              <a:spcBef>
                <a:spcPts val="0"/>
              </a:spcBef>
              <a:spcAft>
                <a:spcPts val="0"/>
              </a:spcAft>
              <a:buClr>
                <a:srgbClr val="FFFFFF"/>
              </a:buClr>
              <a:buSzPts val="500"/>
              <a:buFont typeface="Arial"/>
              <a:buNone/>
              <a:defRPr sz="500">
                <a:solidFill>
                  <a:srgbClr val="FFFFFF"/>
                </a:solidFill>
                <a:latin typeface="Arial"/>
                <a:ea typeface="Arial"/>
                <a:cs typeface="Arial"/>
                <a:sym typeface="Arial"/>
              </a:defRPr>
            </a:lvl2pPr>
            <a:lvl3pPr marL="0" lvl="2" indent="0" algn="r" rtl="0">
              <a:lnSpc>
                <a:spcPct val="100000"/>
              </a:lnSpc>
              <a:spcBef>
                <a:spcPts val="0"/>
              </a:spcBef>
              <a:spcAft>
                <a:spcPts val="0"/>
              </a:spcAft>
              <a:buClr>
                <a:srgbClr val="FFFFFF"/>
              </a:buClr>
              <a:buSzPts val="500"/>
              <a:buFont typeface="Arial"/>
              <a:buNone/>
              <a:defRPr sz="500">
                <a:solidFill>
                  <a:srgbClr val="FFFFFF"/>
                </a:solidFill>
                <a:latin typeface="Arial"/>
                <a:ea typeface="Arial"/>
                <a:cs typeface="Arial"/>
                <a:sym typeface="Arial"/>
              </a:defRPr>
            </a:lvl3pPr>
            <a:lvl4pPr marL="0" lvl="3" indent="0" algn="r" rtl="0">
              <a:lnSpc>
                <a:spcPct val="100000"/>
              </a:lnSpc>
              <a:spcBef>
                <a:spcPts val="0"/>
              </a:spcBef>
              <a:spcAft>
                <a:spcPts val="0"/>
              </a:spcAft>
              <a:buClr>
                <a:srgbClr val="FFFFFF"/>
              </a:buClr>
              <a:buSzPts val="500"/>
              <a:buFont typeface="Arial"/>
              <a:buNone/>
              <a:defRPr sz="500">
                <a:solidFill>
                  <a:srgbClr val="FFFFFF"/>
                </a:solidFill>
                <a:latin typeface="Arial"/>
                <a:ea typeface="Arial"/>
                <a:cs typeface="Arial"/>
                <a:sym typeface="Arial"/>
              </a:defRPr>
            </a:lvl4pPr>
            <a:lvl5pPr marL="0" lvl="4" indent="0" algn="r" rtl="0">
              <a:lnSpc>
                <a:spcPct val="100000"/>
              </a:lnSpc>
              <a:spcBef>
                <a:spcPts val="0"/>
              </a:spcBef>
              <a:spcAft>
                <a:spcPts val="0"/>
              </a:spcAft>
              <a:buClr>
                <a:srgbClr val="FFFFFF"/>
              </a:buClr>
              <a:buSzPts val="500"/>
              <a:buFont typeface="Arial"/>
              <a:buNone/>
              <a:defRPr sz="500">
                <a:solidFill>
                  <a:srgbClr val="FFFFFF"/>
                </a:solidFill>
                <a:latin typeface="Arial"/>
                <a:ea typeface="Arial"/>
                <a:cs typeface="Arial"/>
                <a:sym typeface="Arial"/>
              </a:defRPr>
            </a:lvl5pPr>
            <a:lvl6pPr marL="0" lvl="5" indent="0" algn="r" rtl="0">
              <a:lnSpc>
                <a:spcPct val="100000"/>
              </a:lnSpc>
              <a:spcBef>
                <a:spcPts val="0"/>
              </a:spcBef>
              <a:spcAft>
                <a:spcPts val="0"/>
              </a:spcAft>
              <a:buClr>
                <a:srgbClr val="FFFFFF"/>
              </a:buClr>
              <a:buSzPts val="500"/>
              <a:buFont typeface="Arial"/>
              <a:buNone/>
              <a:defRPr sz="500">
                <a:solidFill>
                  <a:srgbClr val="FFFFFF"/>
                </a:solidFill>
                <a:latin typeface="Arial"/>
                <a:ea typeface="Arial"/>
                <a:cs typeface="Arial"/>
                <a:sym typeface="Arial"/>
              </a:defRPr>
            </a:lvl6pPr>
            <a:lvl7pPr marL="0" lvl="6" indent="0" algn="r" rtl="0">
              <a:lnSpc>
                <a:spcPct val="100000"/>
              </a:lnSpc>
              <a:spcBef>
                <a:spcPts val="0"/>
              </a:spcBef>
              <a:spcAft>
                <a:spcPts val="0"/>
              </a:spcAft>
              <a:buClr>
                <a:srgbClr val="FFFFFF"/>
              </a:buClr>
              <a:buSzPts val="500"/>
              <a:buFont typeface="Arial"/>
              <a:buNone/>
              <a:defRPr sz="500">
                <a:solidFill>
                  <a:srgbClr val="FFFFFF"/>
                </a:solidFill>
                <a:latin typeface="Arial"/>
                <a:ea typeface="Arial"/>
                <a:cs typeface="Arial"/>
                <a:sym typeface="Arial"/>
              </a:defRPr>
            </a:lvl7pPr>
            <a:lvl8pPr marL="0" lvl="7" indent="0" algn="r" rtl="0">
              <a:lnSpc>
                <a:spcPct val="100000"/>
              </a:lnSpc>
              <a:spcBef>
                <a:spcPts val="0"/>
              </a:spcBef>
              <a:spcAft>
                <a:spcPts val="0"/>
              </a:spcAft>
              <a:buClr>
                <a:srgbClr val="FFFFFF"/>
              </a:buClr>
              <a:buSzPts val="500"/>
              <a:buFont typeface="Arial"/>
              <a:buNone/>
              <a:defRPr sz="500">
                <a:solidFill>
                  <a:srgbClr val="FFFFFF"/>
                </a:solidFill>
                <a:latin typeface="Arial"/>
                <a:ea typeface="Arial"/>
                <a:cs typeface="Arial"/>
                <a:sym typeface="Arial"/>
              </a:defRPr>
            </a:lvl8pPr>
            <a:lvl9pPr marL="0" lvl="8" indent="0" algn="r" rtl="0">
              <a:lnSpc>
                <a:spcPct val="100000"/>
              </a:lnSpc>
              <a:spcBef>
                <a:spcPts val="0"/>
              </a:spcBef>
              <a:spcAft>
                <a:spcPts val="0"/>
              </a:spcAft>
              <a:buClr>
                <a:srgbClr val="FFFFFF"/>
              </a:buClr>
              <a:buSzPts val="500"/>
              <a:buFont typeface="Arial"/>
              <a:buNone/>
              <a:defRPr sz="500">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Blank | Option A">
  <p:cSld name="Blank | Option A">
    <p:spTree>
      <p:nvGrpSpPr>
        <p:cNvPr id="1" name="Shape 134"/>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Numbers Clear Right | Option A ">
  <p:cSld name="Numbers Clear Right | Option A ">
    <p:bg>
      <p:bgPr>
        <a:solidFill>
          <a:srgbClr val="29ADDC"/>
        </a:solidFill>
        <a:effectLst/>
      </p:bgPr>
    </p:bg>
    <p:spTree>
      <p:nvGrpSpPr>
        <p:cNvPr id="1" name="Shape 135"/>
        <p:cNvGrpSpPr/>
        <p:nvPr/>
      </p:nvGrpSpPr>
      <p:grpSpPr>
        <a:xfrm>
          <a:off x="0" y="0"/>
          <a:ext cx="0" cy="0"/>
          <a:chOff x="0" y="0"/>
          <a:chExt cx="0" cy="0"/>
        </a:xfrm>
      </p:grpSpPr>
      <p:pic>
        <p:nvPicPr>
          <p:cNvPr id="136" name="Google Shape;136;p30" descr="GLINT_Logo_White.ai"/>
          <p:cNvPicPr preferRelativeResize="0"/>
          <p:nvPr/>
        </p:nvPicPr>
        <p:blipFill rotWithShape="1">
          <a:blip r:embed="rId2">
            <a:alphaModFix/>
          </a:blip>
          <a:srcRect/>
          <a:stretch/>
        </p:blipFill>
        <p:spPr>
          <a:xfrm>
            <a:off x="714375" y="715806"/>
            <a:ext cx="588872" cy="144252"/>
          </a:xfrm>
          <a:prstGeom prst="rect">
            <a:avLst/>
          </a:prstGeom>
          <a:noFill/>
          <a:ln>
            <a:noFill/>
          </a:ln>
        </p:spPr>
      </p:pic>
      <p:sp>
        <p:nvSpPr>
          <p:cNvPr id="137" name="Google Shape;137;p30"/>
          <p:cNvSpPr txBox="1">
            <a:spLocks noGrp="1"/>
          </p:cNvSpPr>
          <p:nvPr>
            <p:ph type="body" idx="1"/>
          </p:nvPr>
        </p:nvSpPr>
        <p:spPr>
          <a:xfrm>
            <a:off x="8859538" y="4848225"/>
            <a:ext cx="47700" cy="564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Clr>
                <a:srgbClr val="FFFFFF"/>
              </a:buClr>
              <a:buSzPts val="500"/>
              <a:buFont typeface="Arial"/>
              <a:buNone/>
              <a:defRPr sz="500"/>
            </a:lvl1pPr>
            <a:lvl2pPr marL="914400" lvl="1" indent="-260350" algn="ctr" rtl="0">
              <a:lnSpc>
                <a:spcPct val="120000"/>
              </a:lnSpc>
              <a:spcBef>
                <a:spcPts val="2000"/>
              </a:spcBef>
              <a:spcAft>
                <a:spcPts val="0"/>
              </a:spcAft>
              <a:buClr>
                <a:srgbClr val="FFFFFF"/>
              </a:buClr>
              <a:buSzPts val="500"/>
              <a:buChar char="○"/>
              <a:defRPr/>
            </a:lvl2pPr>
            <a:lvl3pPr marL="1371600" lvl="2" indent="-260350" algn="ctr" rtl="0">
              <a:lnSpc>
                <a:spcPct val="120000"/>
              </a:lnSpc>
              <a:spcBef>
                <a:spcPts val="2000"/>
              </a:spcBef>
              <a:spcAft>
                <a:spcPts val="0"/>
              </a:spcAft>
              <a:buClr>
                <a:srgbClr val="FFFFFF"/>
              </a:buClr>
              <a:buSzPts val="500"/>
              <a:buChar char="■"/>
              <a:defRPr/>
            </a:lvl3pPr>
            <a:lvl4pPr marL="1828800" lvl="3" indent="-260350" algn="ctr" rtl="0">
              <a:lnSpc>
                <a:spcPct val="120000"/>
              </a:lnSpc>
              <a:spcBef>
                <a:spcPts val="2000"/>
              </a:spcBef>
              <a:spcAft>
                <a:spcPts val="0"/>
              </a:spcAft>
              <a:buClr>
                <a:srgbClr val="FFFFFF"/>
              </a:buClr>
              <a:buSzPts val="500"/>
              <a:buChar char="●"/>
              <a:defRPr/>
            </a:lvl4pPr>
            <a:lvl5pPr marL="2286000" lvl="4" indent="-260350" algn="ctr" rtl="0">
              <a:lnSpc>
                <a:spcPct val="120000"/>
              </a:lnSpc>
              <a:spcBef>
                <a:spcPts val="2000"/>
              </a:spcBef>
              <a:spcAft>
                <a:spcPts val="0"/>
              </a:spcAft>
              <a:buClr>
                <a:srgbClr val="FFFFFF"/>
              </a:buClr>
              <a:buSzPts val="500"/>
              <a:buChar char="○"/>
              <a:defRPr/>
            </a:lvl5pPr>
            <a:lvl6pPr marL="2743200" lvl="5" indent="-260350" algn="ctr" rtl="0">
              <a:lnSpc>
                <a:spcPct val="120000"/>
              </a:lnSpc>
              <a:spcBef>
                <a:spcPts val="2000"/>
              </a:spcBef>
              <a:spcAft>
                <a:spcPts val="0"/>
              </a:spcAft>
              <a:buClr>
                <a:srgbClr val="FFFFFF"/>
              </a:buClr>
              <a:buSzPts val="500"/>
              <a:buChar char="■"/>
              <a:defRPr/>
            </a:lvl6pPr>
            <a:lvl7pPr marL="3200400" lvl="6" indent="-260350" algn="ctr" rtl="0">
              <a:lnSpc>
                <a:spcPct val="120000"/>
              </a:lnSpc>
              <a:spcBef>
                <a:spcPts val="2000"/>
              </a:spcBef>
              <a:spcAft>
                <a:spcPts val="0"/>
              </a:spcAft>
              <a:buClr>
                <a:srgbClr val="FFFFFF"/>
              </a:buClr>
              <a:buSzPts val="500"/>
              <a:buChar char="●"/>
              <a:defRPr/>
            </a:lvl7pPr>
            <a:lvl8pPr marL="3657600" lvl="7" indent="-260350" algn="ctr" rtl="0">
              <a:lnSpc>
                <a:spcPct val="120000"/>
              </a:lnSpc>
              <a:spcBef>
                <a:spcPts val="2000"/>
              </a:spcBef>
              <a:spcAft>
                <a:spcPts val="0"/>
              </a:spcAft>
              <a:buClr>
                <a:srgbClr val="FFFFFF"/>
              </a:buClr>
              <a:buSzPts val="500"/>
              <a:buChar char="○"/>
              <a:defRPr/>
            </a:lvl8pPr>
            <a:lvl9pPr marL="4114800" lvl="8" indent="-260350" algn="ctr" rtl="0">
              <a:lnSpc>
                <a:spcPct val="120000"/>
              </a:lnSpc>
              <a:spcBef>
                <a:spcPts val="2000"/>
              </a:spcBef>
              <a:spcAft>
                <a:spcPts val="0"/>
              </a:spcAft>
              <a:buClr>
                <a:srgbClr val="FFFFFF"/>
              </a:buClr>
              <a:buSzPts val="500"/>
              <a:buChar char="■"/>
              <a:defRPr/>
            </a:lvl9pPr>
          </a:lstStyle>
          <a:p>
            <a:endParaRPr/>
          </a:p>
        </p:txBody>
      </p:sp>
      <p:sp>
        <p:nvSpPr>
          <p:cNvPr id="138" name="Google Shape;138;p30"/>
          <p:cNvSpPr txBox="1">
            <a:spLocks noGrp="1"/>
          </p:cNvSpPr>
          <p:nvPr>
            <p:ph type="title"/>
          </p:nvPr>
        </p:nvSpPr>
        <p:spPr>
          <a:xfrm>
            <a:off x="700088" y="1019175"/>
            <a:ext cx="2963400" cy="1515600"/>
          </a:xfrm>
          <a:prstGeom prst="rect">
            <a:avLst/>
          </a:prstGeom>
          <a:noFill/>
          <a:ln>
            <a:noFill/>
          </a:ln>
        </p:spPr>
        <p:txBody>
          <a:bodyPr spcFirstLastPara="1" wrap="square" lIns="0" tIns="0" rIns="0" bIns="0" anchor="t" anchorCtr="0">
            <a:noAutofit/>
          </a:bodyPr>
          <a:lstStyle>
            <a:lvl1pPr lvl="0" algn="l" rtl="0">
              <a:lnSpc>
                <a:spcPct val="110000"/>
              </a:lnSpc>
              <a:spcBef>
                <a:spcPts val="0"/>
              </a:spcBef>
              <a:spcAft>
                <a:spcPts val="0"/>
              </a:spcAft>
              <a:buClr>
                <a:srgbClr val="FFFFFF"/>
              </a:buClr>
              <a:buSzPts val="4700"/>
              <a:buFont typeface="Arial"/>
              <a:buNone/>
              <a:defRPr sz="4700">
                <a:solidFill>
                  <a:srgbClr val="FFFFFF"/>
                </a:solidFill>
              </a:defRPr>
            </a:lvl1pPr>
            <a:lvl2pPr lvl="1" algn="l" rtl="0">
              <a:lnSpc>
                <a:spcPct val="110000"/>
              </a:lnSpc>
              <a:spcBef>
                <a:spcPts val="0"/>
              </a:spcBef>
              <a:spcAft>
                <a:spcPts val="0"/>
              </a:spcAft>
              <a:buClr>
                <a:schemeClr val="accent5"/>
              </a:buClr>
              <a:buSzPts val="700"/>
              <a:buNone/>
              <a:defRPr/>
            </a:lvl2pPr>
            <a:lvl3pPr lvl="2" algn="l" rtl="0">
              <a:lnSpc>
                <a:spcPct val="110000"/>
              </a:lnSpc>
              <a:spcBef>
                <a:spcPts val="0"/>
              </a:spcBef>
              <a:spcAft>
                <a:spcPts val="0"/>
              </a:spcAft>
              <a:buClr>
                <a:schemeClr val="accent5"/>
              </a:buClr>
              <a:buSzPts val="700"/>
              <a:buNone/>
              <a:defRPr/>
            </a:lvl3pPr>
            <a:lvl4pPr lvl="3" algn="l" rtl="0">
              <a:lnSpc>
                <a:spcPct val="110000"/>
              </a:lnSpc>
              <a:spcBef>
                <a:spcPts val="0"/>
              </a:spcBef>
              <a:spcAft>
                <a:spcPts val="0"/>
              </a:spcAft>
              <a:buClr>
                <a:schemeClr val="accent5"/>
              </a:buClr>
              <a:buSzPts val="700"/>
              <a:buNone/>
              <a:defRPr/>
            </a:lvl4pPr>
            <a:lvl5pPr lvl="4" algn="l" rtl="0">
              <a:lnSpc>
                <a:spcPct val="110000"/>
              </a:lnSpc>
              <a:spcBef>
                <a:spcPts val="0"/>
              </a:spcBef>
              <a:spcAft>
                <a:spcPts val="0"/>
              </a:spcAft>
              <a:buClr>
                <a:schemeClr val="accent5"/>
              </a:buClr>
              <a:buSzPts val="700"/>
              <a:buNone/>
              <a:defRPr/>
            </a:lvl5pPr>
            <a:lvl6pPr lvl="5" algn="l" rtl="0">
              <a:lnSpc>
                <a:spcPct val="110000"/>
              </a:lnSpc>
              <a:spcBef>
                <a:spcPts val="0"/>
              </a:spcBef>
              <a:spcAft>
                <a:spcPts val="0"/>
              </a:spcAft>
              <a:buClr>
                <a:schemeClr val="accent5"/>
              </a:buClr>
              <a:buSzPts val="700"/>
              <a:buNone/>
              <a:defRPr/>
            </a:lvl6pPr>
            <a:lvl7pPr lvl="6" algn="l" rtl="0">
              <a:lnSpc>
                <a:spcPct val="110000"/>
              </a:lnSpc>
              <a:spcBef>
                <a:spcPts val="0"/>
              </a:spcBef>
              <a:spcAft>
                <a:spcPts val="0"/>
              </a:spcAft>
              <a:buClr>
                <a:schemeClr val="accent5"/>
              </a:buClr>
              <a:buSzPts val="700"/>
              <a:buNone/>
              <a:defRPr/>
            </a:lvl7pPr>
            <a:lvl8pPr lvl="7" algn="l" rtl="0">
              <a:lnSpc>
                <a:spcPct val="110000"/>
              </a:lnSpc>
              <a:spcBef>
                <a:spcPts val="0"/>
              </a:spcBef>
              <a:spcAft>
                <a:spcPts val="0"/>
              </a:spcAft>
              <a:buClr>
                <a:schemeClr val="accent5"/>
              </a:buClr>
              <a:buSzPts val="700"/>
              <a:buNone/>
              <a:defRPr/>
            </a:lvl8pPr>
            <a:lvl9pPr lvl="8" algn="l" rtl="0">
              <a:lnSpc>
                <a:spcPct val="110000"/>
              </a:lnSpc>
              <a:spcBef>
                <a:spcPts val="0"/>
              </a:spcBef>
              <a:spcAft>
                <a:spcPts val="0"/>
              </a:spcAft>
              <a:buClr>
                <a:schemeClr val="accent5"/>
              </a:buClr>
              <a:buSzPts val="7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1544475" y="194700"/>
            <a:ext cx="71169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grpSp>
        <p:nvGrpSpPr>
          <p:cNvPr id="54" name="Google Shape;54;p13"/>
          <p:cNvGrpSpPr/>
          <p:nvPr/>
        </p:nvGrpSpPr>
        <p:grpSpPr>
          <a:xfrm>
            <a:off x="111596" y="119654"/>
            <a:ext cx="964923" cy="722789"/>
            <a:chOff x="1664275" y="658050"/>
            <a:chExt cx="2837175" cy="2125225"/>
          </a:xfrm>
        </p:grpSpPr>
        <p:sp>
          <p:nvSpPr>
            <p:cNvPr id="55" name="Google Shape;55;p13"/>
            <p:cNvSpPr/>
            <p:nvPr/>
          </p:nvSpPr>
          <p:spPr>
            <a:xfrm>
              <a:off x="3043525" y="2051875"/>
              <a:ext cx="722100" cy="731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accent5"/>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13"/>
            <p:cNvSpPr/>
            <p:nvPr/>
          </p:nvSpPr>
          <p:spPr>
            <a:xfrm>
              <a:off x="3116650" y="1338975"/>
              <a:ext cx="1384800" cy="758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accent5"/>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13"/>
            <p:cNvSpPr/>
            <p:nvPr/>
          </p:nvSpPr>
          <p:spPr>
            <a:xfrm>
              <a:off x="1664275" y="658050"/>
              <a:ext cx="1475100" cy="2125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accent5"/>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 name="Google Shape;58;p13"/>
            <p:cNvPicPr preferRelativeResize="0"/>
            <p:nvPr/>
          </p:nvPicPr>
          <p:blipFill rotWithShape="1">
            <a:blip r:embed="rId19">
              <a:alphaModFix/>
            </a:blip>
            <a:srcRect/>
            <a:stretch/>
          </p:blipFill>
          <p:spPr>
            <a:xfrm>
              <a:off x="1701900" y="703450"/>
              <a:ext cx="2755325" cy="2028525"/>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jp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2.xml"/><Relationship Id="rId5" Type="http://schemas.openxmlformats.org/officeDocument/2006/relationships/image" Target="../media/image17.jpg"/><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8.xml"/><Relationship Id="rId6" Type="http://schemas.openxmlformats.org/officeDocument/2006/relationships/image" Target="../media/image1.png"/><Relationship Id="rId5" Type="http://schemas.openxmlformats.org/officeDocument/2006/relationships/hyperlink" Target="mailto:admin@HRStrategyForum.org" TargetMode="External"/><Relationship Id="rId4" Type="http://schemas.openxmlformats.org/officeDocument/2006/relationships/hyperlink" Target="https://www.hrstrategyforum.org/page/emailsignu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31"/>
          <p:cNvSpPr txBox="1"/>
          <p:nvPr/>
        </p:nvSpPr>
        <p:spPr>
          <a:xfrm>
            <a:off x="6118750" y="2783275"/>
            <a:ext cx="3239700" cy="8487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5581"/>
              </a:buClr>
              <a:buSzPts val="1800"/>
              <a:buFont typeface="Ubuntu"/>
              <a:buNone/>
            </a:pPr>
            <a:r>
              <a:rPr lang="en" sz="1800" b="1" i="0" u="none" strike="noStrike" cap="none">
                <a:solidFill>
                  <a:srgbClr val="005581"/>
                </a:solidFill>
                <a:latin typeface="Ubuntu"/>
                <a:ea typeface="Ubuntu"/>
                <a:cs typeface="Ubuntu"/>
                <a:sym typeface="Ubuntu"/>
              </a:rPr>
              <a:t>UNIQUE COMMUNITY, </a:t>
            </a:r>
            <a:endParaRPr sz="1800" b="1" i="0" u="none" strike="noStrike" cap="none">
              <a:solidFill>
                <a:srgbClr val="005581"/>
              </a:solidFill>
              <a:latin typeface="Ubuntu"/>
              <a:ea typeface="Ubuntu"/>
              <a:cs typeface="Ubuntu"/>
              <a:sym typeface="Ubuntu"/>
            </a:endParaRPr>
          </a:p>
          <a:p>
            <a:pPr marL="0" marR="0" lvl="0" indent="0" algn="l" rtl="0">
              <a:lnSpc>
                <a:spcPct val="115000"/>
              </a:lnSpc>
              <a:spcBef>
                <a:spcPts val="0"/>
              </a:spcBef>
              <a:spcAft>
                <a:spcPts val="0"/>
              </a:spcAft>
              <a:buClr>
                <a:srgbClr val="005581"/>
              </a:buClr>
              <a:buSzPts val="1800"/>
              <a:buFont typeface="Ubuntu"/>
              <a:buNone/>
            </a:pPr>
            <a:r>
              <a:rPr lang="en" sz="1800" b="1" i="0" u="none" strike="noStrike" cap="none">
                <a:solidFill>
                  <a:srgbClr val="005581"/>
                </a:solidFill>
                <a:latin typeface="Ubuntu"/>
                <a:ea typeface="Ubuntu"/>
                <a:cs typeface="Ubuntu"/>
                <a:sym typeface="Ubuntu"/>
              </a:rPr>
              <a:t>UNIQUE CONTENT, </a:t>
            </a:r>
            <a:endParaRPr sz="1800" b="1" i="0" u="none" strike="noStrike" cap="none">
              <a:solidFill>
                <a:srgbClr val="005581"/>
              </a:solidFill>
              <a:latin typeface="Ubuntu"/>
              <a:ea typeface="Ubuntu"/>
              <a:cs typeface="Ubuntu"/>
              <a:sym typeface="Ubuntu"/>
            </a:endParaRPr>
          </a:p>
          <a:p>
            <a:pPr marL="0" marR="0" lvl="0" indent="0" algn="l" rtl="0">
              <a:lnSpc>
                <a:spcPct val="115000"/>
              </a:lnSpc>
              <a:spcBef>
                <a:spcPts val="0"/>
              </a:spcBef>
              <a:spcAft>
                <a:spcPts val="0"/>
              </a:spcAft>
              <a:buClr>
                <a:srgbClr val="005581"/>
              </a:buClr>
              <a:buSzPts val="1800"/>
              <a:buFont typeface="Ubuntu"/>
              <a:buNone/>
            </a:pPr>
            <a:r>
              <a:rPr lang="en" sz="1800" b="1" i="0" u="none" strike="noStrike" cap="none">
                <a:solidFill>
                  <a:srgbClr val="005581"/>
                </a:solidFill>
                <a:latin typeface="Ubuntu"/>
                <a:ea typeface="Ubuntu"/>
                <a:cs typeface="Ubuntu"/>
                <a:sym typeface="Ubuntu"/>
              </a:rPr>
              <a:t>UNIQUE CONVERSATIONS</a:t>
            </a:r>
            <a:endParaRPr sz="1800" b="1" i="0" u="none" strike="noStrike" cap="none">
              <a:solidFill>
                <a:srgbClr val="005581"/>
              </a:solidFill>
              <a:latin typeface="Ubuntu"/>
              <a:ea typeface="Ubuntu"/>
              <a:cs typeface="Ubuntu"/>
              <a:sym typeface="Ubuntu"/>
            </a:endParaRPr>
          </a:p>
        </p:txBody>
      </p:sp>
      <p:grpSp>
        <p:nvGrpSpPr>
          <p:cNvPr id="144" name="Google Shape;144;p31"/>
          <p:cNvGrpSpPr/>
          <p:nvPr/>
        </p:nvGrpSpPr>
        <p:grpSpPr>
          <a:xfrm>
            <a:off x="1664276" y="658050"/>
            <a:ext cx="2837175" cy="2125225"/>
            <a:chOff x="1664275" y="658050"/>
            <a:chExt cx="2837175" cy="2125225"/>
          </a:xfrm>
        </p:grpSpPr>
        <p:sp>
          <p:nvSpPr>
            <p:cNvPr id="145" name="Google Shape;145;p31"/>
            <p:cNvSpPr/>
            <p:nvPr/>
          </p:nvSpPr>
          <p:spPr>
            <a:xfrm>
              <a:off x="3043525" y="2051875"/>
              <a:ext cx="722100" cy="731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accent5"/>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31"/>
            <p:cNvSpPr/>
            <p:nvPr/>
          </p:nvSpPr>
          <p:spPr>
            <a:xfrm>
              <a:off x="3116650" y="1338975"/>
              <a:ext cx="1384800" cy="758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accent5"/>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31"/>
            <p:cNvSpPr/>
            <p:nvPr/>
          </p:nvSpPr>
          <p:spPr>
            <a:xfrm>
              <a:off x="1664275" y="658050"/>
              <a:ext cx="1475100" cy="2125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accent5"/>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8" name="Google Shape;148;p31"/>
            <p:cNvPicPr preferRelativeResize="0"/>
            <p:nvPr/>
          </p:nvPicPr>
          <p:blipFill rotWithShape="1">
            <a:blip r:embed="rId3">
              <a:alphaModFix/>
            </a:blip>
            <a:srcRect/>
            <a:stretch/>
          </p:blipFill>
          <p:spPr>
            <a:xfrm>
              <a:off x="1701900" y="703450"/>
              <a:ext cx="2755325" cy="2028525"/>
            </a:xfrm>
            <a:prstGeom prst="rect">
              <a:avLst/>
            </a:prstGeom>
            <a:noFill/>
            <a:ln>
              <a:noFill/>
            </a:ln>
          </p:spPr>
        </p:pic>
      </p:grpSp>
      <p:sp>
        <p:nvSpPr>
          <p:cNvPr id="149" name="Google Shape;149;p31"/>
          <p:cNvSpPr/>
          <p:nvPr/>
        </p:nvSpPr>
        <p:spPr>
          <a:xfrm>
            <a:off x="90175" y="86850"/>
            <a:ext cx="985200" cy="801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2"/>
          <p:cNvSpPr txBox="1">
            <a:spLocks noGrp="1"/>
          </p:cNvSpPr>
          <p:nvPr>
            <p:ph type="title" idx="4294967295"/>
          </p:nvPr>
        </p:nvSpPr>
        <p:spPr>
          <a:xfrm>
            <a:off x="493361" y="981402"/>
            <a:ext cx="3674400" cy="11145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dk1"/>
              </a:buClr>
              <a:buSzPts val="900"/>
              <a:buFont typeface="Ubuntu"/>
              <a:buNone/>
            </a:pPr>
            <a:r>
              <a:rPr lang="en" sz="6000">
                <a:solidFill>
                  <a:srgbClr val="0070C0"/>
                </a:solidFill>
              </a:rPr>
              <a:t>About Us</a:t>
            </a:r>
            <a:endParaRPr sz="6000">
              <a:solidFill>
                <a:srgbClr val="0070C0"/>
              </a:solidFill>
            </a:endParaRPr>
          </a:p>
        </p:txBody>
      </p:sp>
      <p:sp>
        <p:nvSpPr>
          <p:cNvPr id="155" name="Google Shape;155;p32"/>
          <p:cNvSpPr txBox="1">
            <a:spLocks noGrp="1"/>
          </p:cNvSpPr>
          <p:nvPr>
            <p:ph type="subTitle" idx="4294967295"/>
          </p:nvPr>
        </p:nvSpPr>
        <p:spPr>
          <a:xfrm>
            <a:off x="493361" y="2181730"/>
            <a:ext cx="3950400" cy="20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00"/>
              <a:buFont typeface="Ubuntu Light"/>
              <a:buNone/>
            </a:pPr>
            <a:r>
              <a:rPr lang="en" sz="1800" b="0" i="0" u="none" strike="noStrike" cap="none">
                <a:solidFill>
                  <a:srgbClr val="005581"/>
                </a:solidFill>
                <a:latin typeface="Ubuntu Light"/>
                <a:ea typeface="Ubuntu Light"/>
                <a:cs typeface="Ubuntu Light"/>
                <a:sym typeface="Ubuntu Light"/>
              </a:rPr>
              <a:t>We are the California connection</a:t>
            </a:r>
            <a:endParaRPr sz="1800" b="0" i="0" u="none" strike="noStrike" cap="none">
              <a:solidFill>
                <a:srgbClr val="005581"/>
              </a:solidFill>
              <a:latin typeface="Ubuntu Light"/>
              <a:ea typeface="Ubuntu Light"/>
              <a:cs typeface="Ubuntu Light"/>
              <a:sym typeface="Ubuntu Light"/>
            </a:endParaRPr>
          </a:p>
          <a:p>
            <a:pPr marL="0" marR="0" lvl="0" indent="0" algn="l" rtl="0">
              <a:lnSpc>
                <a:spcPct val="100000"/>
              </a:lnSpc>
              <a:spcBef>
                <a:spcPts val="0"/>
              </a:spcBef>
              <a:spcAft>
                <a:spcPts val="0"/>
              </a:spcAft>
              <a:buClr>
                <a:srgbClr val="000000"/>
              </a:buClr>
              <a:buSzPts val="400"/>
              <a:buFont typeface="Ubuntu Light"/>
              <a:buNone/>
            </a:pPr>
            <a:r>
              <a:rPr lang="en" sz="1800" b="0" i="0" u="none" strike="noStrike" cap="none">
                <a:solidFill>
                  <a:srgbClr val="005581"/>
                </a:solidFill>
                <a:latin typeface="Ubuntu Light"/>
                <a:ea typeface="Ubuntu Light"/>
                <a:cs typeface="Ubuntu Light"/>
                <a:sym typeface="Ubuntu Light"/>
              </a:rPr>
              <a:t>for Strategically Focused HR Leaders since 1994.</a:t>
            </a:r>
            <a:endParaRPr sz="1800" b="0" i="0" u="none" strike="noStrike" cap="none">
              <a:solidFill>
                <a:srgbClr val="005581"/>
              </a:solidFill>
              <a:latin typeface="Ubuntu Light"/>
              <a:ea typeface="Ubuntu Light"/>
              <a:cs typeface="Ubuntu Light"/>
              <a:sym typeface="Ubuntu Light"/>
            </a:endParaRPr>
          </a:p>
          <a:p>
            <a:pPr marL="0" marR="0" lvl="0" indent="0" algn="l" rtl="0">
              <a:lnSpc>
                <a:spcPct val="100000"/>
              </a:lnSpc>
              <a:spcBef>
                <a:spcPts val="0"/>
              </a:spcBef>
              <a:spcAft>
                <a:spcPts val="0"/>
              </a:spcAft>
              <a:buClr>
                <a:srgbClr val="000000"/>
              </a:buClr>
              <a:buSzPts val="400"/>
              <a:buFont typeface="Ubuntu Light"/>
              <a:buNone/>
            </a:pPr>
            <a:endParaRPr sz="1800" b="0" i="0" u="none" strike="noStrike" cap="none">
              <a:solidFill>
                <a:srgbClr val="005581"/>
              </a:solidFill>
              <a:latin typeface="Ubuntu Light"/>
              <a:ea typeface="Ubuntu Light"/>
              <a:cs typeface="Ubuntu Light"/>
              <a:sym typeface="Ubuntu Light"/>
            </a:endParaRPr>
          </a:p>
          <a:p>
            <a:pPr marL="0" marR="0" lvl="0" indent="0" algn="l" rtl="0">
              <a:lnSpc>
                <a:spcPct val="100000"/>
              </a:lnSpc>
              <a:spcBef>
                <a:spcPts val="0"/>
              </a:spcBef>
              <a:spcAft>
                <a:spcPts val="0"/>
              </a:spcAft>
              <a:buClr>
                <a:srgbClr val="000000"/>
              </a:buClr>
              <a:buSzPts val="400"/>
              <a:buFont typeface="Ubuntu Light"/>
              <a:buNone/>
            </a:pPr>
            <a:r>
              <a:rPr lang="en" sz="1800" b="0" i="0" u="none" strike="noStrike" cap="none">
                <a:solidFill>
                  <a:srgbClr val="005581"/>
                </a:solidFill>
                <a:latin typeface="Ubuntu Light"/>
                <a:ea typeface="Ubuntu Light"/>
                <a:cs typeface="Ubuntu Light"/>
                <a:sym typeface="Ubuntu Light"/>
              </a:rPr>
              <a:t>Our mission: Equip HR to</a:t>
            </a:r>
            <a:endParaRPr>
              <a:solidFill>
                <a:srgbClr val="005581"/>
              </a:solidFill>
              <a:latin typeface="Ubuntu Light"/>
              <a:ea typeface="Ubuntu Light"/>
              <a:cs typeface="Ubuntu Light"/>
              <a:sym typeface="Ubuntu Light"/>
            </a:endParaRPr>
          </a:p>
          <a:p>
            <a:pPr marL="0" marR="0" lvl="0" indent="0" algn="l" rtl="0">
              <a:lnSpc>
                <a:spcPct val="100000"/>
              </a:lnSpc>
              <a:spcBef>
                <a:spcPts val="0"/>
              </a:spcBef>
              <a:spcAft>
                <a:spcPts val="0"/>
              </a:spcAft>
              <a:buClr>
                <a:srgbClr val="000000"/>
              </a:buClr>
              <a:buSzPts val="400"/>
              <a:buFont typeface="Ubuntu Light"/>
              <a:buNone/>
            </a:pPr>
            <a:r>
              <a:rPr lang="en" sz="1800" b="0" i="0" u="none" strike="noStrike" cap="none">
                <a:solidFill>
                  <a:srgbClr val="005581"/>
                </a:solidFill>
                <a:latin typeface="Ubuntu Light"/>
                <a:ea typeface="Ubuntu Light"/>
                <a:cs typeface="Ubuntu Light"/>
                <a:sym typeface="Ubuntu Light"/>
              </a:rPr>
              <a:t>proactively lead the rapidly changing world of work.</a:t>
            </a:r>
            <a:endParaRPr sz="1800" b="0" i="0" u="none" strike="noStrike" cap="none">
              <a:solidFill>
                <a:srgbClr val="005581"/>
              </a:solidFill>
              <a:latin typeface="Ubuntu Light"/>
              <a:ea typeface="Ubuntu Light"/>
              <a:cs typeface="Ubuntu Light"/>
              <a:sym typeface="Ubuntu Light"/>
            </a:endParaRPr>
          </a:p>
        </p:txBody>
      </p:sp>
      <p:pic>
        <p:nvPicPr>
          <p:cNvPr id="156" name="Google Shape;156;p32" descr="A group of people posing for the camera&#10;&#10;Description automatically generated"/>
          <p:cNvPicPr preferRelativeResize="0"/>
          <p:nvPr/>
        </p:nvPicPr>
        <p:blipFill rotWithShape="1">
          <a:blip r:embed="rId3">
            <a:alphaModFix/>
          </a:blip>
          <a:srcRect r="49713"/>
          <a:stretch/>
        </p:blipFill>
        <p:spPr>
          <a:xfrm>
            <a:off x="4716725" y="1314653"/>
            <a:ext cx="3951025" cy="2514200"/>
          </a:xfrm>
          <a:prstGeom prst="rect">
            <a:avLst/>
          </a:prstGeom>
          <a:noFill/>
          <a:ln w="19050" cap="flat" cmpd="sng">
            <a:solidFill>
              <a:srgbClr val="0079C1"/>
            </a:solidFill>
            <a:prstDash val="solid"/>
            <a:round/>
            <a:headEnd type="none" w="sm" len="sm"/>
            <a:tailEnd type="none" w="sm" len="sm"/>
          </a:ln>
        </p:spPr>
      </p:pic>
      <p:grpSp>
        <p:nvGrpSpPr>
          <p:cNvPr id="157" name="Google Shape;157;p32"/>
          <p:cNvGrpSpPr/>
          <p:nvPr/>
        </p:nvGrpSpPr>
        <p:grpSpPr>
          <a:xfrm>
            <a:off x="111596" y="119654"/>
            <a:ext cx="964923" cy="722789"/>
            <a:chOff x="1664275" y="658050"/>
            <a:chExt cx="2837175" cy="2125225"/>
          </a:xfrm>
        </p:grpSpPr>
        <p:sp>
          <p:nvSpPr>
            <p:cNvPr id="158" name="Google Shape;158;p32"/>
            <p:cNvSpPr/>
            <p:nvPr/>
          </p:nvSpPr>
          <p:spPr>
            <a:xfrm>
              <a:off x="3043525" y="2051875"/>
              <a:ext cx="722100" cy="731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accent5"/>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32"/>
            <p:cNvSpPr/>
            <p:nvPr/>
          </p:nvSpPr>
          <p:spPr>
            <a:xfrm>
              <a:off x="3116650" y="1338975"/>
              <a:ext cx="1384800" cy="758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accent5"/>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32"/>
            <p:cNvSpPr/>
            <p:nvPr/>
          </p:nvSpPr>
          <p:spPr>
            <a:xfrm>
              <a:off x="1664275" y="658050"/>
              <a:ext cx="1475100" cy="2125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accent5"/>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1" name="Google Shape;161;p32"/>
            <p:cNvPicPr preferRelativeResize="0"/>
            <p:nvPr/>
          </p:nvPicPr>
          <p:blipFill rotWithShape="1">
            <a:blip r:embed="rId4">
              <a:alphaModFix/>
            </a:blip>
            <a:srcRect/>
            <a:stretch/>
          </p:blipFill>
          <p:spPr>
            <a:xfrm>
              <a:off x="1701900" y="703450"/>
              <a:ext cx="2755325" cy="2028525"/>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graphicFrame>
        <p:nvGraphicFramePr>
          <p:cNvPr id="166" name="Google Shape;166;p33"/>
          <p:cNvGraphicFramePr/>
          <p:nvPr/>
        </p:nvGraphicFramePr>
        <p:xfrm>
          <a:off x="199550" y="1260250"/>
          <a:ext cx="8711600" cy="2883000"/>
        </p:xfrm>
        <a:graphic>
          <a:graphicData uri="http://schemas.openxmlformats.org/drawingml/2006/table">
            <a:tbl>
              <a:tblPr>
                <a:noFill/>
                <a:tableStyleId>{4F8DDE7E-D159-4B3D-A2F7-4C68EE81B84A}</a:tableStyleId>
              </a:tblPr>
              <a:tblGrid>
                <a:gridCol w="2041625">
                  <a:extLst>
                    <a:ext uri="{9D8B030D-6E8A-4147-A177-3AD203B41FA5}">
                      <a16:colId xmlns:a16="http://schemas.microsoft.com/office/drawing/2014/main" val="20000"/>
                    </a:ext>
                  </a:extLst>
                </a:gridCol>
                <a:gridCol w="6669975">
                  <a:extLst>
                    <a:ext uri="{9D8B030D-6E8A-4147-A177-3AD203B41FA5}">
                      <a16:colId xmlns:a16="http://schemas.microsoft.com/office/drawing/2014/main" val="20001"/>
                    </a:ext>
                  </a:extLst>
                </a:gridCol>
              </a:tblGrid>
              <a:tr h="720750">
                <a:tc>
                  <a:txBody>
                    <a:bodyPr/>
                    <a:lstStyle/>
                    <a:p>
                      <a:pPr marL="0" lvl="0" indent="0" algn="l" rtl="0">
                        <a:spcBef>
                          <a:spcPts val="0"/>
                        </a:spcBef>
                        <a:spcAft>
                          <a:spcPts val="0"/>
                        </a:spcAft>
                        <a:buNone/>
                      </a:pPr>
                      <a:r>
                        <a:rPr lang="en" sz="1500" b="1">
                          <a:solidFill>
                            <a:schemeClr val="lt1"/>
                          </a:solidFill>
                        </a:rPr>
                        <a:t>PLATINUM</a:t>
                      </a:r>
                      <a:endParaRPr sz="1500" b="1">
                        <a:solidFill>
                          <a:schemeClr val="lt1"/>
                        </a:solidFill>
                      </a:endParaRPr>
                    </a:p>
                  </a:txBody>
                  <a:tcPr marL="91425" marR="91425" marT="91425" marB="91425" anchor="ctr">
                    <a:lnL w="19050" cap="flat" cmpd="sng">
                      <a:solidFill>
                        <a:srgbClr val="00558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rgbClr val="005581"/>
                      </a:solidFill>
                      <a:prstDash val="solid"/>
                      <a:round/>
                      <a:headEnd type="none" w="sm" len="sm"/>
                      <a:tailEnd type="none" w="sm" len="sm"/>
                    </a:lnT>
                    <a:lnB w="19050" cap="flat" cmpd="sng">
                      <a:solidFill>
                        <a:schemeClr val="lt1"/>
                      </a:solidFill>
                      <a:prstDash val="solid"/>
                      <a:round/>
                      <a:headEnd type="none" w="sm" len="sm"/>
                      <a:tailEnd type="none" w="sm" len="sm"/>
                    </a:lnB>
                    <a:solidFill>
                      <a:srgbClr val="005581"/>
                    </a:solidFill>
                  </a:tcPr>
                </a:tc>
                <a:tc>
                  <a:txBody>
                    <a:bodyPr/>
                    <a:lstStyle/>
                    <a:p>
                      <a:pPr marL="0" lvl="0" indent="0" algn="l" rtl="0">
                        <a:spcBef>
                          <a:spcPts val="0"/>
                        </a:spcBef>
                        <a:spcAft>
                          <a:spcPts val="0"/>
                        </a:spcAft>
                        <a:buNone/>
                      </a:pPr>
                      <a:endParaRPr/>
                    </a:p>
                  </a:txBody>
                  <a:tcPr marL="91425" marR="91425" marT="91425" marB="91425">
                    <a:lnL w="19050" cap="flat" cmpd="sng">
                      <a:solidFill>
                        <a:schemeClr val="lt1"/>
                      </a:solidFill>
                      <a:prstDash val="solid"/>
                      <a:round/>
                      <a:headEnd type="none" w="sm" len="sm"/>
                      <a:tailEnd type="none" w="sm" len="sm"/>
                    </a:lnL>
                    <a:lnR w="19050" cap="flat" cmpd="sng">
                      <a:solidFill>
                        <a:srgbClr val="005581"/>
                      </a:solidFill>
                      <a:prstDash val="solid"/>
                      <a:round/>
                      <a:headEnd type="none" w="sm" len="sm"/>
                      <a:tailEnd type="none" w="sm" len="sm"/>
                    </a:lnR>
                    <a:lnT w="19050" cap="flat" cmpd="sng">
                      <a:solidFill>
                        <a:srgbClr val="005581"/>
                      </a:solidFill>
                      <a:prstDash val="solid"/>
                      <a:round/>
                      <a:headEnd type="none" w="sm" len="sm"/>
                      <a:tailEnd type="none" w="sm" len="sm"/>
                    </a:lnT>
                    <a:lnB w="19050" cap="flat" cmpd="sng">
                      <a:solidFill>
                        <a:srgbClr val="005581"/>
                      </a:solidFill>
                      <a:prstDash val="solid"/>
                      <a:round/>
                      <a:headEnd type="none" w="sm" len="sm"/>
                      <a:tailEnd type="none" w="sm" len="sm"/>
                    </a:lnB>
                  </a:tcPr>
                </a:tc>
                <a:extLst>
                  <a:ext uri="{0D108BD9-81ED-4DB2-BD59-A6C34878D82A}">
                    <a16:rowId xmlns:a16="http://schemas.microsoft.com/office/drawing/2014/main" val="10000"/>
                  </a:ext>
                </a:extLst>
              </a:tr>
              <a:tr h="720750">
                <a:tc>
                  <a:txBody>
                    <a:bodyPr/>
                    <a:lstStyle/>
                    <a:p>
                      <a:pPr marL="0" lvl="0" indent="0" algn="l" rtl="0">
                        <a:spcBef>
                          <a:spcPts val="0"/>
                        </a:spcBef>
                        <a:spcAft>
                          <a:spcPts val="0"/>
                        </a:spcAft>
                        <a:buNone/>
                      </a:pPr>
                      <a:r>
                        <a:rPr lang="en" sz="1500" b="1">
                          <a:solidFill>
                            <a:schemeClr val="lt1"/>
                          </a:solidFill>
                        </a:rPr>
                        <a:t>GOLD</a:t>
                      </a:r>
                      <a:endParaRPr sz="1500" b="1">
                        <a:solidFill>
                          <a:schemeClr val="lt1"/>
                        </a:solidFill>
                      </a:endParaRPr>
                    </a:p>
                  </a:txBody>
                  <a:tcPr marL="91425" marR="91425" marT="91425" marB="91425" anchor="ctr">
                    <a:lnL w="19050" cap="flat" cmpd="sng">
                      <a:solidFill>
                        <a:srgbClr val="00558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005581"/>
                    </a:solidFill>
                  </a:tcPr>
                </a:tc>
                <a:tc>
                  <a:txBody>
                    <a:bodyPr/>
                    <a:lstStyle/>
                    <a:p>
                      <a:pPr marL="0" lvl="0" indent="0" algn="l" rtl="0">
                        <a:spcBef>
                          <a:spcPts val="0"/>
                        </a:spcBef>
                        <a:spcAft>
                          <a:spcPts val="0"/>
                        </a:spcAft>
                        <a:buNone/>
                      </a:pPr>
                      <a:endParaRPr/>
                    </a:p>
                  </a:txBody>
                  <a:tcPr marL="91425" marR="91425" marT="91425" marB="91425">
                    <a:lnL w="19050" cap="flat" cmpd="sng">
                      <a:solidFill>
                        <a:schemeClr val="lt1"/>
                      </a:solidFill>
                      <a:prstDash val="solid"/>
                      <a:round/>
                      <a:headEnd type="none" w="sm" len="sm"/>
                      <a:tailEnd type="none" w="sm" len="sm"/>
                    </a:lnL>
                    <a:lnR w="19050" cap="flat" cmpd="sng">
                      <a:solidFill>
                        <a:srgbClr val="005581"/>
                      </a:solidFill>
                      <a:prstDash val="solid"/>
                      <a:round/>
                      <a:headEnd type="none" w="sm" len="sm"/>
                      <a:tailEnd type="none" w="sm" len="sm"/>
                    </a:lnR>
                    <a:lnT w="19050" cap="flat" cmpd="sng">
                      <a:solidFill>
                        <a:srgbClr val="005581"/>
                      </a:solidFill>
                      <a:prstDash val="solid"/>
                      <a:round/>
                      <a:headEnd type="none" w="sm" len="sm"/>
                      <a:tailEnd type="none" w="sm" len="sm"/>
                    </a:lnT>
                    <a:lnB w="19050" cap="flat" cmpd="sng">
                      <a:solidFill>
                        <a:srgbClr val="005581"/>
                      </a:solidFill>
                      <a:prstDash val="solid"/>
                      <a:round/>
                      <a:headEnd type="none" w="sm" len="sm"/>
                      <a:tailEnd type="none" w="sm" len="sm"/>
                    </a:lnB>
                  </a:tcPr>
                </a:tc>
                <a:extLst>
                  <a:ext uri="{0D108BD9-81ED-4DB2-BD59-A6C34878D82A}">
                    <a16:rowId xmlns:a16="http://schemas.microsoft.com/office/drawing/2014/main" val="10001"/>
                  </a:ext>
                </a:extLst>
              </a:tr>
              <a:tr h="720750">
                <a:tc>
                  <a:txBody>
                    <a:bodyPr/>
                    <a:lstStyle/>
                    <a:p>
                      <a:pPr marL="0" lvl="0" indent="0" algn="l" rtl="0">
                        <a:spcBef>
                          <a:spcPts val="0"/>
                        </a:spcBef>
                        <a:spcAft>
                          <a:spcPts val="0"/>
                        </a:spcAft>
                        <a:buNone/>
                      </a:pPr>
                      <a:r>
                        <a:rPr lang="en" sz="1500" b="1">
                          <a:solidFill>
                            <a:schemeClr val="lt1"/>
                          </a:solidFill>
                        </a:rPr>
                        <a:t>SILVER</a:t>
                      </a:r>
                      <a:endParaRPr sz="1500" b="1">
                        <a:solidFill>
                          <a:schemeClr val="lt1"/>
                        </a:solidFill>
                      </a:endParaRPr>
                    </a:p>
                  </a:txBody>
                  <a:tcPr marL="91425" marR="91425" marT="91425" marB="91425" anchor="ctr">
                    <a:lnL w="19050" cap="flat" cmpd="sng">
                      <a:solidFill>
                        <a:srgbClr val="00558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005581"/>
                    </a:solidFill>
                  </a:tcPr>
                </a:tc>
                <a:tc>
                  <a:txBody>
                    <a:bodyPr/>
                    <a:lstStyle/>
                    <a:p>
                      <a:pPr marL="0" lvl="0" indent="0" algn="l" rtl="0">
                        <a:spcBef>
                          <a:spcPts val="0"/>
                        </a:spcBef>
                        <a:spcAft>
                          <a:spcPts val="0"/>
                        </a:spcAft>
                        <a:buNone/>
                      </a:pPr>
                      <a:endParaRPr/>
                    </a:p>
                  </a:txBody>
                  <a:tcPr marL="91425" marR="91425" marT="91425" marB="91425">
                    <a:lnL w="19050" cap="flat" cmpd="sng">
                      <a:solidFill>
                        <a:schemeClr val="lt1"/>
                      </a:solidFill>
                      <a:prstDash val="solid"/>
                      <a:round/>
                      <a:headEnd type="none" w="sm" len="sm"/>
                      <a:tailEnd type="none" w="sm" len="sm"/>
                    </a:lnL>
                    <a:lnR w="19050" cap="flat" cmpd="sng">
                      <a:solidFill>
                        <a:srgbClr val="005581"/>
                      </a:solidFill>
                      <a:prstDash val="solid"/>
                      <a:round/>
                      <a:headEnd type="none" w="sm" len="sm"/>
                      <a:tailEnd type="none" w="sm" len="sm"/>
                    </a:lnR>
                    <a:lnT w="19050" cap="flat" cmpd="sng">
                      <a:solidFill>
                        <a:srgbClr val="005581"/>
                      </a:solidFill>
                      <a:prstDash val="solid"/>
                      <a:round/>
                      <a:headEnd type="none" w="sm" len="sm"/>
                      <a:tailEnd type="none" w="sm" len="sm"/>
                    </a:lnT>
                    <a:lnB w="19050" cap="flat" cmpd="sng">
                      <a:solidFill>
                        <a:srgbClr val="005581"/>
                      </a:solidFill>
                      <a:prstDash val="solid"/>
                      <a:round/>
                      <a:headEnd type="none" w="sm" len="sm"/>
                      <a:tailEnd type="none" w="sm" len="sm"/>
                    </a:lnB>
                  </a:tcPr>
                </a:tc>
                <a:extLst>
                  <a:ext uri="{0D108BD9-81ED-4DB2-BD59-A6C34878D82A}">
                    <a16:rowId xmlns:a16="http://schemas.microsoft.com/office/drawing/2014/main" val="10002"/>
                  </a:ext>
                </a:extLst>
              </a:tr>
              <a:tr h="720750">
                <a:tc>
                  <a:txBody>
                    <a:bodyPr/>
                    <a:lstStyle/>
                    <a:p>
                      <a:pPr marL="0" lvl="0" indent="0" algn="l" rtl="0">
                        <a:spcBef>
                          <a:spcPts val="0"/>
                        </a:spcBef>
                        <a:spcAft>
                          <a:spcPts val="0"/>
                        </a:spcAft>
                        <a:buNone/>
                      </a:pPr>
                      <a:r>
                        <a:rPr lang="en" sz="1500" b="1">
                          <a:solidFill>
                            <a:schemeClr val="lt1"/>
                          </a:solidFill>
                        </a:rPr>
                        <a:t>BRONZE</a:t>
                      </a:r>
                      <a:endParaRPr sz="1500" b="1">
                        <a:solidFill>
                          <a:schemeClr val="lt1"/>
                        </a:solidFill>
                      </a:endParaRPr>
                    </a:p>
                  </a:txBody>
                  <a:tcPr marL="91425" marR="91425" marT="91425" marB="91425" anchor="ctr">
                    <a:lnL w="19050" cap="flat" cmpd="sng">
                      <a:solidFill>
                        <a:srgbClr val="00558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rgbClr val="005581"/>
                      </a:solidFill>
                      <a:prstDash val="solid"/>
                      <a:round/>
                      <a:headEnd type="none" w="sm" len="sm"/>
                      <a:tailEnd type="none" w="sm" len="sm"/>
                    </a:lnB>
                    <a:solidFill>
                      <a:srgbClr val="005581"/>
                    </a:solidFill>
                  </a:tcPr>
                </a:tc>
                <a:tc>
                  <a:txBody>
                    <a:bodyPr/>
                    <a:lstStyle/>
                    <a:p>
                      <a:pPr marL="0" lvl="0" indent="0" algn="l" rtl="0">
                        <a:spcBef>
                          <a:spcPts val="0"/>
                        </a:spcBef>
                        <a:spcAft>
                          <a:spcPts val="0"/>
                        </a:spcAft>
                        <a:buNone/>
                      </a:pPr>
                      <a:endParaRPr/>
                    </a:p>
                  </a:txBody>
                  <a:tcPr marL="91425" marR="91425" marT="91425" marB="91425">
                    <a:lnL w="19050" cap="flat" cmpd="sng">
                      <a:solidFill>
                        <a:schemeClr val="lt1"/>
                      </a:solidFill>
                      <a:prstDash val="solid"/>
                      <a:round/>
                      <a:headEnd type="none" w="sm" len="sm"/>
                      <a:tailEnd type="none" w="sm" len="sm"/>
                    </a:lnL>
                    <a:lnR w="19050" cap="flat" cmpd="sng">
                      <a:solidFill>
                        <a:srgbClr val="005581"/>
                      </a:solidFill>
                      <a:prstDash val="solid"/>
                      <a:round/>
                      <a:headEnd type="none" w="sm" len="sm"/>
                      <a:tailEnd type="none" w="sm" len="sm"/>
                    </a:lnR>
                    <a:lnT w="19050" cap="flat" cmpd="sng">
                      <a:solidFill>
                        <a:srgbClr val="005581"/>
                      </a:solidFill>
                      <a:prstDash val="solid"/>
                      <a:round/>
                      <a:headEnd type="none" w="sm" len="sm"/>
                      <a:tailEnd type="none" w="sm" len="sm"/>
                    </a:lnT>
                    <a:lnB w="19050" cap="flat" cmpd="sng">
                      <a:solidFill>
                        <a:srgbClr val="00558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67" name="Google Shape;167;p33"/>
          <p:cNvSpPr/>
          <p:nvPr/>
        </p:nvSpPr>
        <p:spPr>
          <a:xfrm>
            <a:off x="3697300" y="2775475"/>
            <a:ext cx="784800" cy="553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3"/>
          <p:cNvSpPr txBox="1">
            <a:spLocks noGrp="1"/>
          </p:cNvSpPr>
          <p:nvPr>
            <p:ph type="title" idx="4294967295"/>
          </p:nvPr>
        </p:nvSpPr>
        <p:spPr>
          <a:xfrm>
            <a:off x="1299058" y="257079"/>
            <a:ext cx="7214700" cy="512400"/>
          </a:xfrm>
          <a:prstGeom prst="rect">
            <a:avLst/>
          </a:prstGeom>
          <a:noFill/>
          <a:ln>
            <a:noFill/>
          </a:ln>
        </p:spPr>
        <p:txBody>
          <a:bodyPr spcFirstLastPara="1" wrap="square" lIns="34275" tIns="34275" rIns="34275" bIns="34275" anchor="t" anchorCtr="0">
            <a:noAutofit/>
          </a:bodyPr>
          <a:lstStyle/>
          <a:p>
            <a:pPr marL="0" lvl="0" indent="0" algn="l" rtl="0">
              <a:lnSpc>
                <a:spcPct val="100000"/>
              </a:lnSpc>
              <a:spcBef>
                <a:spcPts val="0"/>
              </a:spcBef>
              <a:spcAft>
                <a:spcPts val="0"/>
              </a:spcAft>
              <a:buClr>
                <a:schemeClr val="dk1"/>
              </a:buClr>
              <a:buSzPts val="900"/>
              <a:buFont typeface="Ubuntu"/>
              <a:buNone/>
            </a:pPr>
            <a:r>
              <a:rPr lang="en" sz="2700" b="1"/>
              <a:t>HRSF Annual Sponsors</a:t>
            </a:r>
            <a:endParaRPr b="1"/>
          </a:p>
        </p:txBody>
      </p:sp>
      <p:grpSp>
        <p:nvGrpSpPr>
          <p:cNvPr id="169" name="Google Shape;169;p33"/>
          <p:cNvGrpSpPr/>
          <p:nvPr/>
        </p:nvGrpSpPr>
        <p:grpSpPr>
          <a:xfrm>
            <a:off x="111596" y="119654"/>
            <a:ext cx="964923" cy="722789"/>
            <a:chOff x="1664275" y="658050"/>
            <a:chExt cx="2837175" cy="2125225"/>
          </a:xfrm>
        </p:grpSpPr>
        <p:sp>
          <p:nvSpPr>
            <p:cNvPr id="170" name="Google Shape;170;p33"/>
            <p:cNvSpPr/>
            <p:nvPr/>
          </p:nvSpPr>
          <p:spPr>
            <a:xfrm>
              <a:off x="3043525" y="2051875"/>
              <a:ext cx="722100" cy="731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accent5"/>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33"/>
            <p:cNvSpPr/>
            <p:nvPr/>
          </p:nvSpPr>
          <p:spPr>
            <a:xfrm>
              <a:off x="3116650" y="1338975"/>
              <a:ext cx="1384800" cy="758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accent5"/>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33"/>
            <p:cNvSpPr/>
            <p:nvPr/>
          </p:nvSpPr>
          <p:spPr>
            <a:xfrm>
              <a:off x="1664275" y="658050"/>
              <a:ext cx="1475100" cy="2125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accent5"/>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3" name="Google Shape;173;p33"/>
            <p:cNvPicPr preferRelativeResize="0"/>
            <p:nvPr/>
          </p:nvPicPr>
          <p:blipFill rotWithShape="1">
            <a:blip r:embed="rId3">
              <a:alphaModFix/>
            </a:blip>
            <a:srcRect/>
            <a:stretch/>
          </p:blipFill>
          <p:spPr>
            <a:xfrm>
              <a:off x="1701900" y="703450"/>
              <a:ext cx="2755325" cy="2028525"/>
            </a:xfrm>
            <a:prstGeom prst="rect">
              <a:avLst/>
            </a:prstGeom>
            <a:noFill/>
            <a:ln>
              <a:noFill/>
            </a:ln>
          </p:spPr>
        </p:pic>
      </p:grpSp>
      <p:pic>
        <p:nvPicPr>
          <p:cNvPr id="174" name="Google Shape;174;p33"/>
          <p:cNvPicPr preferRelativeResize="0"/>
          <p:nvPr/>
        </p:nvPicPr>
        <p:blipFill>
          <a:blip r:embed="rId4">
            <a:alphaModFix/>
          </a:blip>
          <a:stretch>
            <a:fillRect/>
          </a:stretch>
        </p:blipFill>
        <p:spPr>
          <a:xfrm>
            <a:off x="2442225" y="2781341"/>
            <a:ext cx="1953781" cy="553800"/>
          </a:xfrm>
          <a:prstGeom prst="rect">
            <a:avLst/>
          </a:prstGeom>
          <a:noFill/>
          <a:ln>
            <a:noFill/>
          </a:ln>
          <a:effectLst>
            <a:outerShdw blurRad="57150" dist="19050" dir="5400000" algn="bl" rotWithShape="0">
              <a:srgbClr val="000000">
                <a:alpha val="50000"/>
              </a:srgbClr>
            </a:outerShdw>
          </a:effectLst>
        </p:spPr>
      </p:pic>
      <p:pic>
        <p:nvPicPr>
          <p:cNvPr id="175" name="Google Shape;175;p33"/>
          <p:cNvPicPr preferRelativeResize="0"/>
          <p:nvPr/>
        </p:nvPicPr>
        <p:blipFill>
          <a:blip r:embed="rId5">
            <a:alphaModFix/>
          </a:blip>
          <a:stretch>
            <a:fillRect/>
          </a:stretch>
        </p:blipFill>
        <p:spPr>
          <a:xfrm>
            <a:off x="2324975" y="2106546"/>
            <a:ext cx="1650214" cy="481312"/>
          </a:xfrm>
          <a:prstGeom prst="rect">
            <a:avLst/>
          </a:prstGeom>
          <a:noFill/>
          <a:ln>
            <a:noFill/>
          </a:ln>
        </p:spPr>
      </p:pic>
      <p:pic>
        <p:nvPicPr>
          <p:cNvPr id="176" name="Google Shape;176;p33"/>
          <p:cNvPicPr preferRelativeResize="0"/>
          <p:nvPr/>
        </p:nvPicPr>
        <p:blipFill rotWithShape="1">
          <a:blip r:embed="rId6">
            <a:alphaModFix/>
          </a:blip>
          <a:srcRect b="23867"/>
          <a:stretch/>
        </p:blipFill>
        <p:spPr>
          <a:xfrm>
            <a:off x="7508518" y="2140597"/>
            <a:ext cx="1343025" cy="413350"/>
          </a:xfrm>
          <a:prstGeom prst="rect">
            <a:avLst/>
          </a:prstGeom>
          <a:noFill/>
          <a:ln>
            <a:noFill/>
          </a:ln>
        </p:spPr>
      </p:pic>
      <p:pic>
        <p:nvPicPr>
          <p:cNvPr id="177" name="Google Shape;177;p33"/>
          <p:cNvPicPr preferRelativeResize="0"/>
          <p:nvPr/>
        </p:nvPicPr>
        <p:blipFill>
          <a:blip r:embed="rId7">
            <a:alphaModFix/>
          </a:blip>
          <a:stretch>
            <a:fillRect/>
          </a:stretch>
        </p:blipFill>
        <p:spPr>
          <a:xfrm>
            <a:off x="5524060" y="2198788"/>
            <a:ext cx="1878875" cy="296950"/>
          </a:xfrm>
          <a:prstGeom prst="rect">
            <a:avLst/>
          </a:prstGeom>
          <a:noFill/>
          <a:ln>
            <a:noFill/>
          </a:ln>
        </p:spPr>
      </p:pic>
      <p:pic>
        <p:nvPicPr>
          <p:cNvPr id="178" name="Google Shape;178;p33"/>
          <p:cNvPicPr preferRelativeResize="0"/>
          <p:nvPr/>
        </p:nvPicPr>
        <p:blipFill>
          <a:blip r:embed="rId8">
            <a:alphaModFix/>
          </a:blip>
          <a:stretch>
            <a:fillRect/>
          </a:stretch>
        </p:blipFill>
        <p:spPr>
          <a:xfrm>
            <a:off x="2626303" y="3508414"/>
            <a:ext cx="1145846" cy="554200"/>
          </a:xfrm>
          <a:prstGeom prst="rect">
            <a:avLst/>
          </a:prstGeom>
          <a:noFill/>
          <a:ln>
            <a:noFill/>
          </a:ln>
        </p:spPr>
      </p:pic>
      <p:pic>
        <p:nvPicPr>
          <p:cNvPr id="179" name="Google Shape;179;p33"/>
          <p:cNvPicPr preferRelativeResize="0"/>
          <p:nvPr/>
        </p:nvPicPr>
        <p:blipFill>
          <a:blip r:embed="rId9">
            <a:alphaModFix/>
          </a:blip>
          <a:stretch>
            <a:fillRect/>
          </a:stretch>
        </p:blipFill>
        <p:spPr>
          <a:xfrm>
            <a:off x="4275828" y="3583648"/>
            <a:ext cx="1718347" cy="413350"/>
          </a:xfrm>
          <a:prstGeom prst="rect">
            <a:avLst/>
          </a:prstGeom>
          <a:noFill/>
          <a:ln>
            <a:noFill/>
          </a:ln>
        </p:spPr>
      </p:pic>
      <p:pic>
        <p:nvPicPr>
          <p:cNvPr id="180" name="Google Shape;180;p33"/>
          <p:cNvPicPr preferRelativeResize="0"/>
          <p:nvPr/>
        </p:nvPicPr>
        <p:blipFill>
          <a:blip r:embed="rId10">
            <a:alphaModFix/>
          </a:blip>
          <a:stretch>
            <a:fillRect/>
          </a:stretch>
        </p:blipFill>
        <p:spPr>
          <a:xfrm>
            <a:off x="6486433" y="3604648"/>
            <a:ext cx="2008375" cy="374550"/>
          </a:xfrm>
          <a:prstGeom prst="rect">
            <a:avLst/>
          </a:prstGeom>
          <a:noFill/>
          <a:ln>
            <a:noFill/>
          </a:ln>
        </p:spPr>
      </p:pic>
      <p:pic>
        <p:nvPicPr>
          <p:cNvPr id="181" name="Google Shape;181;p33"/>
          <p:cNvPicPr preferRelativeResize="0"/>
          <p:nvPr/>
        </p:nvPicPr>
        <p:blipFill>
          <a:blip r:embed="rId11">
            <a:alphaModFix/>
          </a:blip>
          <a:stretch>
            <a:fillRect/>
          </a:stretch>
        </p:blipFill>
        <p:spPr>
          <a:xfrm>
            <a:off x="4737150" y="1318674"/>
            <a:ext cx="1498500" cy="599400"/>
          </a:xfrm>
          <a:prstGeom prst="rect">
            <a:avLst/>
          </a:prstGeom>
          <a:noFill/>
          <a:ln>
            <a:noFill/>
          </a:ln>
        </p:spPr>
      </p:pic>
      <p:pic>
        <p:nvPicPr>
          <p:cNvPr id="182" name="Google Shape;182;p33"/>
          <p:cNvPicPr preferRelativeResize="0"/>
          <p:nvPr/>
        </p:nvPicPr>
        <p:blipFill>
          <a:blip r:embed="rId12">
            <a:alphaModFix/>
          </a:blip>
          <a:stretch>
            <a:fillRect/>
          </a:stretch>
        </p:blipFill>
        <p:spPr>
          <a:xfrm>
            <a:off x="5018647" y="2903900"/>
            <a:ext cx="2744929" cy="296950"/>
          </a:xfrm>
          <a:prstGeom prst="rect">
            <a:avLst/>
          </a:prstGeom>
          <a:noFill/>
          <a:ln>
            <a:noFill/>
          </a:ln>
        </p:spPr>
      </p:pic>
      <p:pic>
        <p:nvPicPr>
          <p:cNvPr id="183" name="Google Shape;183;p33"/>
          <p:cNvPicPr preferRelativeResize="0"/>
          <p:nvPr/>
        </p:nvPicPr>
        <p:blipFill>
          <a:blip r:embed="rId13">
            <a:alphaModFix/>
          </a:blip>
          <a:stretch>
            <a:fillRect/>
          </a:stretch>
        </p:blipFill>
        <p:spPr>
          <a:xfrm>
            <a:off x="4065557" y="2147977"/>
            <a:ext cx="1385500" cy="3848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mc:AlternateContent xmlns:mc="http://schemas.openxmlformats.org/markup-compatibility/2006">
        <mc:Choice xmlns:we="http://schemas.microsoft.com/office/webextensions/webextension/2010/11" xmlns:pca="http://schemas.microsoft.com/office/powerpoint/2013/contentapp" Requires="we pca">
          <p:graphicFrame>
            <p:nvGraphicFramePr>
              <p:cNvPr id="2" name="Add-in 1" title="Mentimeter - Interactive Presentations">
                <a:extLst>
                  <a:ext uri="{FF2B5EF4-FFF2-40B4-BE49-F238E27FC236}">
                    <a16:creationId xmlns:a16="http://schemas.microsoft.com/office/drawing/2014/main" id="{2E582B68-F9F4-4BCA-BA66-3E5F1E7216A5}"/>
                  </a:ext>
                </a:extLst>
              </p:cNvPr>
              <p:cNvGraphicFramePr>
                <a:graphicFrameLocks noGrp="1"/>
              </p:cNvGraphicFramePr>
              <p:nvPr>
                <p:extLst>
                  <p:ext uri="{D42A27DB-BD31-4B8C-83A1-F6EECF244321}">
                    <p14:modId xmlns:p14="http://schemas.microsoft.com/office/powerpoint/2010/main" val="360533184"/>
                  </p:ext>
                </p:extLst>
              </p:nvPr>
            </p:nvGraphicFramePr>
            <p:xfrm>
              <a:off x="1384644" y="505033"/>
              <a:ext cx="6162675" cy="4338637"/>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2" name="Add-in 1" title="Mentimeter - Interactive Presentations">
                <a:extLst>
                  <a:ext uri="{FF2B5EF4-FFF2-40B4-BE49-F238E27FC236}">
                    <a16:creationId xmlns:a16="http://schemas.microsoft.com/office/drawing/2014/main" id="{2E582B68-F9F4-4BCA-BA66-3E5F1E7216A5}"/>
                  </a:ext>
                </a:extLst>
              </p:cNvPr>
              <p:cNvPicPr>
                <a:picLocks noGrp="1" noRot="1" noChangeAspect="1" noMove="1" noResize="1" noEditPoints="1" noAdjustHandles="1" noChangeArrowheads="1" noChangeShapeType="1"/>
              </p:cNvPicPr>
              <p:nvPr/>
            </p:nvPicPr>
            <p:blipFill>
              <a:blip r:embed="rId4"/>
              <a:stretch>
                <a:fillRect/>
              </a:stretch>
            </p:blipFill>
            <p:spPr>
              <a:xfrm>
                <a:off x="1384644" y="505033"/>
                <a:ext cx="6162675" cy="4338637"/>
              </a:xfrm>
              <a:prstGeom prst="rect">
                <a:avLst/>
              </a:prstGeom>
            </p:spPr>
          </p:pic>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5"/>
          <p:cNvSpPr txBox="1"/>
          <p:nvPr/>
        </p:nvSpPr>
        <p:spPr>
          <a:xfrm>
            <a:off x="1580350" y="267950"/>
            <a:ext cx="6137400" cy="754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600" b="1"/>
              <a:t>Join us March 17! </a:t>
            </a:r>
            <a:endParaRPr sz="2600" b="1"/>
          </a:p>
          <a:p>
            <a:pPr marL="0" lvl="0" indent="0" algn="l" rtl="0">
              <a:spcBef>
                <a:spcPts val="0"/>
              </a:spcBef>
              <a:spcAft>
                <a:spcPts val="0"/>
              </a:spcAft>
              <a:buNone/>
            </a:pPr>
            <a:endParaRPr sz="1100"/>
          </a:p>
        </p:txBody>
      </p:sp>
      <p:pic>
        <p:nvPicPr>
          <p:cNvPr id="193" name="Google Shape;193;p35"/>
          <p:cNvPicPr preferRelativeResize="0"/>
          <p:nvPr/>
        </p:nvPicPr>
        <p:blipFill>
          <a:blip r:embed="rId3">
            <a:alphaModFix/>
          </a:blip>
          <a:stretch>
            <a:fillRect/>
          </a:stretch>
        </p:blipFill>
        <p:spPr>
          <a:xfrm>
            <a:off x="3159400" y="948900"/>
            <a:ext cx="2825201" cy="904075"/>
          </a:xfrm>
          <a:prstGeom prst="rect">
            <a:avLst/>
          </a:prstGeom>
          <a:noFill/>
          <a:ln>
            <a:noFill/>
          </a:ln>
        </p:spPr>
      </p:pic>
      <p:sp>
        <p:nvSpPr>
          <p:cNvPr id="194" name="Google Shape;194;p35"/>
          <p:cNvSpPr txBox="1"/>
          <p:nvPr/>
        </p:nvSpPr>
        <p:spPr>
          <a:xfrm>
            <a:off x="797575" y="1757600"/>
            <a:ext cx="7751700" cy="1215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rgbClr val="0D1418"/>
                </a:solidFill>
                <a:latin typeface="Ubuntu"/>
                <a:ea typeface="Ubuntu"/>
                <a:cs typeface="Ubuntu"/>
                <a:sym typeface="Ubuntu"/>
              </a:rPr>
              <a:t>What if the talent you're seeking to hire is already on your company's payroll but going untapped? Employees often have capabilities and aspirations that go far beyond their current job descriptions. Discover a new approach to work that moves us mobilizes our workforces within the organization to rapidly adjust to changes business needs while providing new development opportunities for the talent we already have.</a:t>
            </a:r>
            <a:endParaRPr sz="1100">
              <a:solidFill>
                <a:srgbClr val="0D1418"/>
              </a:solidFill>
              <a:latin typeface="Ubuntu"/>
              <a:ea typeface="Ubuntu"/>
              <a:cs typeface="Ubuntu"/>
              <a:sym typeface="Ubuntu"/>
            </a:endParaRPr>
          </a:p>
          <a:p>
            <a:pPr marL="0" lvl="0" indent="0" algn="l" rtl="0">
              <a:spcBef>
                <a:spcPts val="0"/>
              </a:spcBef>
              <a:spcAft>
                <a:spcPts val="0"/>
              </a:spcAft>
              <a:buNone/>
            </a:pPr>
            <a:r>
              <a:rPr lang="en" sz="1100">
                <a:solidFill>
                  <a:srgbClr val="0D1418"/>
                </a:solidFill>
                <a:latin typeface="Ubuntu"/>
                <a:ea typeface="Ubuntu"/>
                <a:cs typeface="Ubuntu"/>
                <a:sym typeface="Ubuntu"/>
              </a:rPr>
              <a:t>Our guest speakers:</a:t>
            </a:r>
            <a:endParaRPr sz="1100">
              <a:solidFill>
                <a:srgbClr val="0D1418"/>
              </a:solidFill>
              <a:latin typeface="Ubuntu"/>
              <a:ea typeface="Ubuntu"/>
              <a:cs typeface="Ubuntu"/>
              <a:sym typeface="Ubuntu"/>
            </a:endParaRPr>
          </a:p>
          <a:p>
            <a:pPr marL="0" lvl="0" indent="0" algn="l" rtl="0">
              <a:spcBef>
                <a:spcPts val="0"/>
              </a:spcBef>
              <a:spcAft>
                <a:spcPts val="0"/>
              </a:spcAft>
              <a:buNone/>
            </a:pPr>
            <a:endParaRPr sz="1200">
              <a:solidFill>
                <a:srgbClr val="0D1418"/>
              </a:solidFill>
              <a:latin typeface="Ubuntu"/>
              <a:ea typeface="Ubuntu"/>
              <a:cs typeface="Ubuntu"/>
              <a:sym typeface="Ubuntu"/>
            </a:endParaRPr>
          </a:p>
        </p:txBody>
      </p:sp>
      <p:pic>
        <p:nvPicPr>
          <p:cNvPr id="195" name="Google Shape;195;p35"/>
          <p:cNvPicPr preferRelativeResize="0"/>
          <p:nvPr/>
        </p:nvPicPr>
        <p:blipFill>
          <a:blip r:embed="rId4">
            <a:alphaModFix/>
          </a:blip>
          <a:stretch>
            <a:fillRect/>
          </a:stretch>
        </p:blipFill>
        <p:spPr>
          <a:xfrm>
            <a:off x="1420011" y="3012500"/>
            <a:ext cx="866539" cy="1010950"/>
          </a:xfrm>
          <a:prstGeom prst="rect">
            <a:avLst/>
          </a:prstGeom>
          <a:noFill/>
          <a:ln>
            <a:noFill/>
          </a:ln>
        </p:spPr>
      </p:pic>
      <p:pic>
        <p:nvPicPr>
          <p:cNvPr id="196" name="Google Shape;196;p35"/>
          <p:cNvPicPr preferRelativeResize="0"/>
          <p:nvPr/>
        </p:nvPicPr>
        <p:blipFill>
          <a:blip r:embed="rId5">
            <a:alphaModFix/>
          </a:blip>
          <a:stretch>
            <a:fillRect/>
          </a:stretch>
        </p:blipFill>
        <p:spPr>
          <a:xfrm>
            <a:off x="4482485" y="2973499"/>
            <a:ext cx="921365" cy="1010950"/>
          </a:xfrm>
          <a:prstGeom prst="rect">
            <a:avLst/>
          </a:prstGeom>
          <a:noFill/>
          <a:ln>
            <a:noFill/>
          </a:ln>
        </p:spPr>
      </p:pic>
      <p:sp>
        <p:nvSpPr>
          <p:cNvPr id="197" name="Google Shape;197;p35"/>
          <p:cNvSpPr txBox="1"/>
          <p:nvPr/>
        </p:nvSpPr>
        <p:spPr>
          <a:xfrm>
            <a:off x="2447450" y="2973500"/>
            <a:ext cx="15990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t>Edie Goldberg, Ph.D. is the President of E.L Goldberg &amp; Associates and coauthor of </a:t>
            </a:r>
            <a:r>
              <a:rPr lang="en" sz="900" i="1" u="sng"/>
              <a:t>The Inside Gig: How Sharing Untapped Talent Across Boundaries Unleashes Organization Capacity.</a:t>
            </a:r>
            <a:r>
              <a:rPr lang="en" sz="900"/>
              <a:t> (April 2020)</a:t>
            </a:r>
            <a:endParaRPr sz="900"/>
          </a:p>
        </p:txBody>
      </p:sp>
      <p:sp>
        <p:nvSpPr>
          <p:cNvPr id="198" name="Google Shape;198;p35"/>
          <p:cNvSpPr txBox="1"/>
          <p:nvPr/>
        </p:nvSpPr>
        <p:spPr>
          <a:xfrm>
            <a:off x="5811400" y="2763838"/>
            <a:ext cx="2033100" cy="184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t>Michael Fischer is VP of Global Talent Management for Sysco, a $60 Billion, 60,000 employee organization. During the early stages of the pandemic, his organization re-deployed workers from a paralyzed corporate/ restaurant market into the overheated needs of the grocery marketplace saving jobs, educating employers and supporting a key customer/grocery chain.</a:t>
            </a:r>
            <a:endParaRPr sz="9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grpSp>
        <p:nvGrpSpPr>
          <p:cNvPr id="203" name="Google Shape;203;p36"/>
          <p:cNvGrpSpPr/>
          <p:nvPr/>
        </p:nvGrpSpPr>
        <p:grpSpPr>
          <a:xfrm>
            <a:off x="111596" y="119654"/>
            <a:ext cx="964923" cy="722789"/>
            <a:chOff x="1664275" y="658050"/>
            <a:chExt cx="2837175" cy="2125225"/>
          </a:xfrm>
        </p:grpSpPr>
        <p:sp>
          <p:nvSpPr>
            <p:cNvPr id="204" name="Google Shape;204;p36"/>
            <p:cNvSpPr/>
            <p:nvPr/>
          </p:nvSpPr>
          <p:spPr>
            <a:xfrm>
              <a:off x="3043525" y="2051875"/>
              <a:ext cx="722100" cy="731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accent5"/>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36"/>
            <p:cNvSpPr/>
            <p:nvPr/>
          </p:nvSpPr>
          <p:spPr>
            <a:xfrm>
              <a:off x="3116650" y="1338975"/>
              <a:ext cx="1384800" cy="758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accent5"/>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36"/>
            <p:cNvSpPr/>
            <p:nvPr/>
          </p:nvSpPr>
          <p:spPr>
            <a:xfrm>
              <a:off x="1664275" y="658050"/>
              <a:ext cx="1475100" cy="2125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accent5"/>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7" name="Google Shape;207;p36"/>
            <p:cNvPicPr preferRelativeResize="0"/>
            <p:nvPr/>
          </p:nvPicPr>
          <p:blipFill rotWithShape="1">
            <a:blip r:embed="rId3">
              <a:alphaModFix/>
            </a:blip>
            <a:srcRect/>
            <a:stretch/>
          </p:blipFill>
          <p:spPr>
            <a:xfrm>
              <a:off x="1701900" y="703450"/>
              <a:ext cx="2755325" cy="2028525"/>
            </a:xfrm>
            <a:prstGeom prst="rect">
              <a:avLst/>
            </a:prstGeom>
            <a:noFill/>
            <a:ln>
              <a:noFill/>
            </a:ln>
          </p:spPr>
        </p:pic>
      </p:grpSp>
      <p:sp>
        <p:nvSpPr>
          <p:cNvPr id="208" name="Google Shape;208;p36"/>
          <p:cNvSpPr txBox="1"/>
          <p:nvPr/>
        </p:nvSpPr>
        <p:spPr>
          <a:xfrm>
            <a:off x="1275850" y="242150"/>
            <a:ext cx="61122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t>Become an HRSF Member</a:t>
            </a:r>
            <a:endParaRPr sz="2700" b="1"/>
          </a:p>
        </p:txBody>
      </p:sp>
      <p:sp>
        <p:nvSpPr>
          <p:cNvPr id="209" name="Google Shape;209;p36"/>
          <p:cNvSpPr txBox="1"/>
          <p:nvPr/>
        </p:nvSpPr>
        <p:spPr>
          <a:xfrm>
            <a:off x="1275850" y="1506300"/>
            <a:ext cx="7297800" cy="2878200"/>
          </a:xfrm>
          <a:prstGeom prst="rect">
            <a:avLst/>
          </a:prstGeom>
          <a:noFill/>
          <a:ln>
            <a:noFill/>
          </a:ln>
        </p:spPr>
        <p:txBody>
          <a:bodyPr spcFirstLastPara="1" wrap="square" lIns="91425" tIns="91425" rIns="91425" bIns="91425" anchor="t" anchorCtr="0">
            <a:spAutoFit/>
          </a:bodyPr>
          <a:lstStyle/>
          <a:p>
            <a:pPr marL="457200" lvl="0" indent="-387350" algn="l" rtl="0">
              <a:spcBef>
                <a:spcPts val="0"/>
              </a:spcBef>
              <a:spcAft>
                <a:spcPts val="0"/>
              </a:spcAft>
              <a:buClr>
                <a:srgbClr val="073763"/>
              </a:buClr>
              <a:buSzPts val="2500"/>
              <a:buChar char="❏"/>
            </a:pPr>
            <a:r>
              <a:rPr lang="en" sz="2500" b="1">
                <a:solidFill>
                  <a:srgbClr val="073763"/>
                </a:solidFill>
              </a:rPr>
              <a:t>No additional charge to attend all programs</a:t>
            </a:r>
            <a:endParaRPr sz="2500" b="1">
              <a:solidFill>
                <a:srgbClr val="073763"/>
              </a:solidFill>
            </a:endParaRPr>
          </a:p>
          <a:p>
            <a:pPr marL="457200" lvl="0" indent="-387350" algn="l" rtl="0">
              <a:spcBef>
                <a:spcPts val="0"/>
              </a:spcBef>
              <a:spcAft>
                <a:spcPts val="0"/>
              </a:spcAft>
              <a:buClr>
                <a:srgbClr val="073763"/>
              </a:buClr>
              <a:buSzPts val="2500"/>
              <a:buChar char="❏"/>
            </a:pPr>
            <a:r>
              <a:rPr lang="en" sz="2500">
                <a:solidFill>
                  <a:srgbClr val="073763"/>
                </a:solidFill>
              </a:rPr>
              <a:t>Access to our </a:t>
            </a:r>
            <a:r>
              <a:rPr lang="en" sz="2500" b="1">
                <a:solidFill>
                  <a:srgbClr val="073763"/>
                </a:solidFill>
              </a:rPr>
              <a:t>member directory</a:t>
            </a:r>
            <a:endParaRPr sz="2500" b="1">
              <a:solidFill>
                <a:srgbClr val="073763"/>
              </a:solidFill>
            </a:endParaRPr>
          </a:p>
          <a:p>
            <a:pPr marL="457200" lvl="0" indent="-387350" algn="l" rtl="0">
              <a:spcBef>
                <a:spcPts val="0"/>
              </a:spcBef>
              <a:spcAft>
                <a:spcPts val="0"/>
              </a:spcAft>
              <a:buClr>
                <a:srgbClr val="073763"/>
              </a:buClr>
              <a:buSzPts val="2500"/>
              <a:buChar char="❏"/>
            </a:pPr>
            <a:r>
              <a:rPr lang="en" sz="2500">
                <a:solidFill>
                  <a:srgbClr val="073763"/>
                </a:solidFill>
              </a:rPr>
              <a:t>Access to Private </a:t>
            </a:r>
            <a:r>
              <a:rPr lang="en" sz="2500" b="1">
                <a:solidFill>
                  <a:srgbClr val="073763"/>
                </a:solidFill>
              </a:rPr>
              <a:t>Slack Community</a:t>
            </a:r>
            <a:r>
              <a:rPr lang="en" sz="2500">
                <a:solidFill>
                  <a:srgbClr val="073763"/>
                </a:solidFill>
              </a:rPr>
              <a:t>  </a:t>
            </a:r>
            <a:endParaRPr sz="2500">
              <a:solidFill>
                <a:srgbClr val="073763"/>
              </a:solidFill>
            </a:endParaRPr>
          </a:p>
          <a:p>
            <a:pPr marL="457200" lvl="0" indent="-387350" algn="l" rtl="0">
              <a:spcBef>
                <a:spcPts val="0"/>
              </a:spcBef>
              <a:spcAft>
                <a:spcPts val="0"/>
              </a:spcAft>
              <a:buClr>
                <a:srgbClr val="073763"/>
              </a:buClr>
              <a:buSzPts val="2500"/>
              <a:buChar char="❏"/>
            </a:pPr>
            <a:r>
              <a:rPr lang="en" sz="2500">
                <a:solidFill>
                  <a:srgbClr val="073763"/>
                </a:solidFill>
              </a:rPr>
              <a:t>Special </a:t>
            </a:r>
            <a:r>
              <a:rPr lang="en" sz="2500" b="1">
                <a:solidFill>
                  <a:srgbClr val="073763"/>
                </a:solidFill>
              </a:rPr>
              <a:t>reduced rates</a:t>
            </a:r>
            <a:r>
              <a:rPr lang="en" sz="2500">
                <a:solidFill>
                  <a:srgbClr val="073763"/>
                </a:solidFill>
              </a:rPr>
              <a:t> during pandemic</a:t>
            </a:r>
            <a:endParaRPr sz="2500">
              <a:solidFill>
                <a:srgbClr val="073763"/>
              </a:solidFill>
            </a:endParaRPr>
          </a:p>
          <a:p>
            <a:pPr marL="457200" lvl="0" indent="-387350" algn="l" rtl="0">
              <a:spcBef>
                <a:spcPts val="0"/>
              </a:spcBef>
              <a:spcAft>
                <a:spcPts val="0"/>
              </a:spcAft>
              <a:buClr>
                <a:srgbClr val="073763"/>
              </a:buClr>
              <a:buSzPts val="2500"/>
              <a:buChar char="❏"/>
            </a:pPr>
            <a:r>
              <a:rPr lang="en" sz="2500">
                <a:solidFill>
                  <a:srgbClr val="073763"/>
                </a:solidFill>
              </a:rPr>
              <a:t>Corporate Memberships for groups</a:t>
            </a:r>
            <a:endParaRPr sz="2500">
              <a:solidFill>
                <a:srgbClr val="073763"/>
              </a:solidFill>
            </a:endParaRPr>
          </a:p>
          <a:p>
            <a:pPr marL="0" lvl="0" indent="0" algn="l" rtl="0">
              <a:spcBef>
                <a:spcPts val="0"/>
              </a:spcBef>
              <a:spcAft>
                <a:spcPts val="0"/>
              </a:spcAft>
              <a:buNone/>
            </a:pPr>
            <a:endParaRPr sz="2500">
              <a:solidFill>
                <a:srgbClr val="073763"/>
              </a:solidFill>
            </a:endParaRPr>
          </a:p>
          <a:p>
            <a:pPr marL="0" lvl="0" indent="0" algn="l" rtl="0">
              <a:spcBef>
                <a:spcPts val="0"/>
              </a:spcBef>
              <a:spcAft>
                <a:spcPts val="0"/>
              </a:spcAft>
              <a:buNone/>
            </a:pPr>
            <a:r>
              <a:rPr lang="en" sz="2500" b="1">
                <a:solidFill>
                  <a:srgbClr val="073763"/>
                </a:solidFill>
              </a:rPr>
              <a:t>Join today to get the full annual benefit!</a:t>
            </a:r>
            <a:endParaRPr sz="2500" b="1">
              <a:solidFill>
                <a:srgbClr val="07376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7"/>
          <p:cNvSpPr txBox="1">
            <a:spLocks noGrp="1"/>
          </p:cNvSpPr>
          <p:nvPr>
            <p:ph type="title" idx="4294967295"/>
          </p:nvPr>
        </p:nvSpPr>
        <p:spPr>
          <a:xfrm>
            <a:off x="1307421" y="147603"/>
            <a:ext cx="5355300" cy="664800"/>
          </a:xfrm>
          <a:prstGeom prst="rect">
            <a:avLst/>
          </a:prstGeom>
          <a:noFill/>
          <a:ln>
            <a:noFill/>
          </a:ln>
        </p:spPr>
        <p:txBody>
          <a:bodyPr spcFirstLastPara="1" wrap="square" lIns="91425" tIns="91425" rIns="91425" bIns="91425" anchor="b" anchorCtr="0">
            <a:noAutofit/>
          </a:bodyPr>
          <a:lstStyle/>
          <a:p>
            <a:pPr marL="0" lvl="0" indent="0" algn="l" rtl="0">
              <a:lnSpc>
                <a:spcPct val="110000"/>
              </a:lnSpc>
              <a:spcBef>
                <a:spcPts val="0"/>
              </a:spcBef>
              <a:spcAft>
                <a:spcPts val="0"/>
              </a:spcAft>
              <a:buClr>
                <a:schemeClr val="accent5"/>
              </a:buClr>
              <a:buSzPts val="2700"/>
              <a:buFont typeface="Arial"/>
              <a:buNone/>
            </a:pPr>
            <a:r>
              <a:rPr lang="en" b="1"/>
              <a:t>Program  Evaluation</a:t>
            </a:r>
            <a:endParaRPr b="1"/>
          </a:p>
        </p:txBody>
      </p:sp>
      <p:sp>
        <p:nvSpPr>
          <p:cNvPr id="215" name="Google Shape;215;p37"/>
          <p:cNvSpPr txBox="1">
            <a:spLocks noGrp="1"/>
          </p:cNvSpPr>
          <p:nvPr>
            <p:ph type="subTitle" idx="4294967295"/>
          </p:nvPr>
        </p:nvSpPr>
        <p:spPr>
          <a:xfrm>
            <a:off x="3655625" y="1469675"/>
            <a:ext cx="5355300" cy="3176100"/>
          </a:xfrm>
          <a:prstGeom prst="rect">
            <a:avLst/>
          </a:prstGeom>
          <a:noFill/>
          <a:ln>
            <a:noFill/>
          </a:ln>
        </p:spPr>
        <p:txBody>
          <a:bodyPr spcFirstLastPara="1" wrap="square" lIns="91425" tIns="91425" rIns="91425" bIns="91425" anchor="t" anchorCtr="0">
            <a:noAutofit/>
          </a:bodyPr>
          <a:lstStyle/>
          <a:p>
            <a:pPr marL="215900" marR="0" lvl="0" indent="-222250" algn="l" rtl="0">
              <a:lnSpc>
                <a:spcPct val="100000"/>
              </a:lnSpc>
              <a:spcBef>
                <a:spcPts val="0"/>
              </a:spcBef>
              <a:spcAft>
                <a:spcPts val="0"/>
              </a:spcAft>
              <a:buClr>
                <a:schemeClr val="accent5"/>
              </a:buClr>
              <a:buSzPts val="1700"/>
              <a:buFont typeface="Arial"/>
              <a:buChar char="•"/>
            </a:pPr>
            <a:r>
              <a:rPr lang="en" sz="1700" b="0" i="0" u="none" strike="noStrike" cap="none">
                <a:solidFill>
                  <a:schemeClr val="accent5"/>
                </a:solidFill>
                <a:latin typeface="Arial"/>
                <a:ea typeface="Arial"/>
                <a:cs typeface="Arial"/>
                <a:sym typeface="Arial"/>
              </a:rPr>
              <a:t>HRSF values and uses your input</a:t>
            </a:r>
            <a:endParaRPr sz="1700" b="0" i="0" u="none" strike="noStrike" cap="none">
              <a:solidFill>
                <a:schemeClr val="accent5"/>
              </a:solidFill>
              <a:latin typeface="Arial"/>
              <a:ea typeface="Arial"/>
              <a:cs typeface="Arial"/>
              <a:sym typeface="Arial"/>
            </a:endParaRPr>
          </a:p>
          <a:p>
            <a:pPr marL="215900" marR="0" lvl="0" indent="-222250" algn="l" rtl="0">
              <a:lnSpc>
                <a:spcPct val="100000"/>
              </a:lnSpc>
              <a:spcBef>
                <a:spcPts val="500"/>
              </a:spcBef>
              <a:spcAft>
                <a:spcPts val="0"/>
              </a:spcAft>
              <a:buClr>
                <a:schemeClr val="accent5"/>
              </a:buClr>
              <a:buSzPts val="1700"/>
              <a:buFont typeface="Arial"/>
              <a:buChar char="•"/>
            </a:pPr>
            <a:r>
              <a:rPr lang="en" sz="1700">
                <a:solidFill>
                  <a:schemeClr val="accent5"/>
                </a:solidFill>
              </a:rPr>
              <a:t>Please t</a:t>
            </a:r>
            <a:r>
              <a:rPr lang="en" sz="1700" b="0" i="0" u="none" strike="noStrike" cap="none">
                <a:solidFill>
                  <a:schemeClr val="accent5"/>
                </a:solidFill>
                <a:latin typeface="Arial"/>
                <a:ea typeface="Arial"/>
                <a:cs typeface="Arial"/>
                <a:sym typeface="Arial"/>
              </a:rPr>
              <a:t>ake this 3 minute survey</a:t>
            </a:r>
            <a:endParaRPr sz="1700">
              <a:solidFill>
                <a:schemeClr val="accent5"/>
              </a:solidFill>
            </a:endParaRPr>
          </a:p>
          <a:p>
            <a:pPr marL="215900" marR="0" lvl="0" indent="-222250" algn="l" rtl="0">
              <a:lnSpc>
                <a:spcPct val="100000"/>
              </a:lnSpc>
              <a:spcBef>
                <a:spcPts val="500"/>
              </a:spcBef>
              <a:spcAft>
                <a:spcPts val="0"/>
              </a:spcAft>
              <a:buClr>
                <a:schemeClr val="accent5"/>
              </a:buClr>
              <a:buSzPts val="1700"/>
              <a:buFont typeface="Arial"/>
              <a:buChar char="•"/>
            </a:pPr>
            <a:r>
              <a:rPr lang="en" sz="1700" b="0" i="0" u="none" strike="noStrike" cap="none">
                <a:solidFill>
                  <a:schemeClr val="accent5"/>
                </a:solidFill>
                <a:latin typeface="Arial"/>
                <a:ea typeface="Arial"/>
                <a:cs typeface="Arial"/>
                <a:sym typeface="Arial"/>
              </a:rPr>
              <a:t>Aim your phone at the QR code at </a:t>
            </a:r>
            <a:r>
              <a:rPr lang="en" sz="1700">
                <a:solidFill>
                  <a:schemeClr val="accent5"/>
                </a:solidFill>
              </a:rPr>
              <a:t>left</a:t>
            </a:r>
            <a:r>
              <a:rPr lang="en" sz="1700" b="0" i="0" u="none" strike="noStrike" cap="none">
                <a:solidFill>
                  <a:schemeClr val="accent5"/>
                </a:solidFill>
                <a:latin typeface="Arial"/>
                <a:ea typeface="Arial"/>
                <a:cs typeface="Arial"/>
                <a:sym typeface="Arial"/>
              </a:rPr>
              <a:t>, </a:t>
            </a:r>
            <a:endParaRPr sz="1700" b="0" i="0" u="none" strike="noStrike" cap="none">
              <a:solidFill>
                <a:schemeClr val="accent5"/>
              </a:solidFill>
              <a:latin typeface="Arial"/>
              <a:ea typeface="Arial"/>
              <a:cs typeface="Arial"/>
              <a:sym typeface="Arial"/>
            </a:endParaRPr>
          </a:p>
          <a:p>
            <a:pPr marL="457200" marR="0" lvl="0" indent="0" algn="l" rtl="0">
              <a:lnSpc>
                <a:spcPct val="100000"/>
              </a:lnSpc>
              <a:spcBef>
                <a:spcPts val="500"/>
              </a:spcBef>
              <a:spcAft>
                <a:spcPts val="0"/>
              </a:spcAft>
              <a:buNone/>
            </a:pPr>
            <a:r>
              <a:rPr lang="en" sz="1700" b="0" i="0" u="none" strike="noStrike" cap="none">
                <a:solidFill>
                  <a:schemeClr val="accent5"/>
                </a:solidFill>
                <a:latin typeface="Arial"/>
                <a:ea typeface="Arial"/>
                <a:cs typeface="Arial"/>
                <a:sym typeface="Arial"/>
              </a:rPr>
              <a:t>or click on the link in Chat, </a:t>
            </a:r>
            <a:endParaRPr sz="1700" b="0" i="0" u="none" strike="noStrike" cap="none">
              <a:solidFill>
                <a:schemeClr val="accent5"/>
              </a:solidFill>
              <a:latin typeface="Arial"/>
              <a:ea typeface="Arial"/>
              <a:cs typeface="Arial"/>
              <a:sym typeface="Arial"/>
            </a:endParaRPr>
          </a:p>
          <a:p>
            <a:pPr marL="457200" marR="0" lvl="0" indent="0" algn="l" rtl="0">
              <a:lnSpc>
                <a:spcPct val="100000"/>
              </a:lnSpc>
              <a:spcBef>
                <a:spcPts val="500"/>
              </a:spcBef>
              <a:spcAft>
                <a:spcPts val="0"/>
              </a:spcAft>
              <a:buNone/>
            </a:pPr>
            <a:r>
              <a:rPr lang="en" sz="1700" b="0" i="0" u="none" strike="noStrike" cap="none">
                <a:solidFill>
                  <a:schemeClr val="accent5"/>
                </a:solidFill>
                <a:latin typeface="Arial"/>
                <a:ea typeface="Arial"/>
                <a:cs typeface="Arial"/>
                <a:sym typeface="Arial"/>
              </a:rPr>
              <a:t>or check the confirmation email you received.</a:t>
            </a:r>
            <a:endParaRPr sz="1700" b="0" i="0" u="none" strike="noStrike" cap="none">
              <a:solidFill>
                <a:schemeClr val="accent5"/>
              </a:solidFill>
              <a:latin typeface="Arial"/>
              <a:ea typeface="Arial"/>
              <a:cs typeface="Arial"/>
              <a:sym typeface="Arial"/>
            </a:endParaRPr>
          </a:p>
          <a:p>
            <a:pPr marL="0" marR="0" lvl="0" indent="0" algn="l" rtl="0">
              <a:lnSpc>
                <a:spcPct val="100000"/>
              </a:lnSpc>
              <a:spcBef>
                <a:spcPts val="500"/>
              </a:spcBef>
              <a:spcAft>
                <a:spcPts val="0"/>
              </a:spcAft>
              <a:buClr>
                <a:srgbClr val="FFFFFF"/>
              </a:buClr>
              <a:buSzPts val="1700"/>
              <a:buFont typeface="Arial"/>
              <a:buNone/>
            </a:pPr>
            <a:endParaRPr sz="1700" b="0" i="0" u="none" strike="noStrike" cap="none">
              <a:solidFill>
                <a:schemeClr val="accent5"/>
              </a:solidFill>
              <a:latin typeface="Arial"/>
              <a:ea typeface="Arial"/>
              <a:cs typeface="Arial"/>
              <a:sym typeface="Arial"/>
            </a:endParaRPr>
          </a:p>
          <a:p>
            <a:pPr marL="0" marR="0" lvl="0" indent="0" algn="l" rtl="0">
              <a:lnSpc>
                <a:spcPct val="100000"/>
              </a:lnSpc>
              <a:spcBef>
                <a:spcPts val="500"/>
              </a:spcBef>
              <a:spcAft>
                <a:spcPts val="0"/>
              </a:spcAft>
              <a:buClr>
                <a:schemeClr val="accent5"/>
              </a:buClr>
              <a:buSzPts val="2000"/>
              <a:buFont typeface="Arial"/>
              <a:buNone/>
            </a:pPr>
            <a:r>
              <a:rPr lang="en" sz="2000" b="1" i="0" u="none" strike="noStrike" cap="none">
                <a:solidFill>
                  <a:schemeClr val="accent5"/>
                </a:solidFill>
                <a:latin typeface="Arial"/>
                <a:ea typeface="Arial"/>
                <a:cs typeface="Arial"/>
                <a:sym typeface="Arial"/>
              </a:rPr>
              <a:t>Thanks for your attendance and support!</a:t>
            </a:r>
            <a:endParaRPr sz="2000" b="1" i="0" u="none" strike="noStrike" cap="none">
              <a:solidFill>
                <a:schemeClr val="accent5"/>
              </a:solidFill>
              <a:latin typeface="Arial"/>
              <a:ea typeface="Arial"/>
              <a:cs typeface="Arial"/>
              <a:sym typeface="Arial"/>
            </a:endParaRPr>
          </a:p>
          <a:p>
            <a:pPr marL="0" marR="0" lvl="0" indent="0" algn="ctr" rtl="0">
              <a:lnSpc>
                <a:spcPct val="120000"/>
              </a:lnSpc>
              <a:spcBef>
                <a:spcPts val="2400"/>
              </a:spcBef>
              <a:spcAft>
                <a:spcPts val="0"/>
              </a:spcAft>
              <a:buClr>
                <a:srgbClr val="FFFFFF"/>
              </a:buClr>
              <a:buSzPts val="800"/>
              <a:buFont typeface="Arial"/>
              <a:buNone/>
            </a:pPr>
            <a:endParaRPr sz="1100" b="0" i="0" u="none" strike="noStrike" cap="none">
              <a:solidFill>
                <a:srgbClr val="005581"/>
              </a:solidFill>
              <a:latin typeface="Arial"/>
              <a:ea typeface="Arial"/>
              <a:cs typeface="Arial"/>
              <a:sym typeface="Arial"/>
            </a:endParaRPr>
          </a:p>
        </p:txBody>
      </p:sp>
      <p:grpSp>
        <p:nvGrpSpPr>
          <p:cNvPr id="216" name="Google Shape;216;p37"/>
          <p:cNvGrpSpPr/>
          <p:nvPr/>
        </p:nvGrpSpPr>
        <p:grpSpPr>
          <a:xfrm>
            <a:off x="111596" y="119654"/>
            <a:ext cx="964923" cy="722789"/>
            <a:chOff x="1664275" y="658050"/>
            <a:chExt cx="2837175" cy="2125225"/>
          </a:xfrm>
        </p:grpSpPr>
        <p:sp>
          <p:nvSpPr>
            <p:cNvPr id="217" name="Google Shape;217;p37"/>
            <p:cNvSpPr/>
            <p:nvPr/>
          </p:nvSpPr>
          <p:spPr>
            <a:xfrm>
              <a:off x="3043525" y="2051875"/>
              <a:ext cx="722100" cy="731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accent5"/>
                </a:buClr>
                <a:buSzPts val="4000"/>
                <a:buFont typeface="Arial"/>
                <a:buNone/>
              </a:pPr>
              <a:endParaRPr sz="4000" b="0" i="0" u="none" strike="noStrike" cap="none">
                <a:solidFill>
                  <a:schemeClr val="accent5"/>
                </a:solidFill>
                <a:latin typeface="Arial"/>
                <a:ea typeface="Arial"/>
                <a:cs typeface="Arial"/>
                <a:sym typeface="Arial"/>
              </a:endParaRPr>
            </a:p>
          </p:txBody>
        </p:sp>
        <p:sp>
          <p:nvSpPr>
            <p:cNvPr id="218" name="Google Shape;218;p37"/>
            <p:cNvSpPr/>
            <p:nvPr/>
          </p:nvSpPr>
          <p:spPr>
            <a:xfrm>
              <a:off x="3116650" y="1338975"/>
              <a:ext cx="1384800" cy="758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accent5"/>
                </a:buClr>
                <a:buSzPts val="4000"/>
                <a:buFont typeface="Arial"/>
                <a:buNone/>
              </a:pPr>
              <a:endParaRPr sz="4000" b="0" i="0" u="none" strike="noStrike" cap="none">
                <a:solidFill>
                  <a:schemeClr val="accent5"/>
                </a:solidFill>
                <a:latin typeface="Arial"/>
                <a:ea typeface="Arial"/>
                <a:cs typeface="Arial"/>
                <a:sym typeface="Arial"/>
              </a:endParaRPr>
            </a:p>
          </p:txBody>
        </p:sp>
        <p:sp>
          <p:nvSpPr>
            <p:cNvPr id="219" name="Google Shape;219;p37"/>
            <p:cNvSpPr/>
            <p:nvPr/>
          </p:nvSpPr>
          <p:spPr>
            <a:xfrm>
              <a:off x="1664275" y="658050"/>
              <a:ext cx="1475100" cy="2125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accent5"/>
                </a:buClr>
                <a:buSzPts val="4000"/>
                <a:buFont typeface="Arial"/>
                <a:buNone/>
              </a:pPr>
              <a:endParaRPr sz="4000" b="0" i="0" u="none" strike="noStrike" cap="none">
                <a:solidFill>
                  <a:schemeClr val="accent5"/>
                </a:solidFill>
                <a:latin typeface="Arial"/>
                <a:ea typeface="Arial"/>
                <a:cs typeface="Arial"/>
                <a:sym typeface="Arial"/>
              </a:endParaRPr>
            </a:p>
          </p:txBody>
        </p:sp>
        <p:pic>
          <p:nvPicPr>
            <p:cNvPr id="220" name="Google Shape;220;p37"/>
            <p:cNvPicPr preferRelativeResize="0"/>
            <p:nvPr/>
          </p:nvPicPr>
          <p:blipFill rotWithShape="1">
            <a:blip r:embed="rId3">
              <a:alphaModFix/>
            </a:blip>
            <a:srcRect/>
            <a:stretch/>
          </p:blipFill>
          <p:spPr>
            <a:xfrm>
              <a:off x="1701900" y="703450"/>
              <a:ext cx="2755325" cy="2028525"/>
            </a:xfrm>
            <a:prstGeom prst="rect">
              <a:avLst/>
            </a:prstGeom>
            <a:noFill/>
            <a:ln>
              <a:noFill/>
            </a:ln>
          </p:spPr>
        </p:pic>
      </p:grpSp>
      <p:sp>
        <p:nvSpPr>
          <p:cNvPr id="221" name="Google Shape;221;p37"/>
          <p:cNvSpPr txBox="1"/>
          <p:nvPr/>
        </p:nvSpPr>
        <p:spPr>
          <a:xfrm>
            <a:off x="708075" y="1489600"/>
            <a:ext cx="2488200" cy="245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222" name="Google Shape;222;p37"/>
          <p:cNvPicPr preferRelativeResize="0"/>
          <p:nvPr/>
        </p:nvPicPr>
        <p:blipFill>
          <a:blip r:embed="rId4">
            <a:alphaModFix/>
          </a:blip>
          <a:stretch>
            <a:fillRect/>
          </a:stretch>
        </p:blipFill>
        <p:spPr>
          <a:xfrm>
            <a:off x="563450" y="1489600"/>
            <a:ext cx="2454900" cy="2454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8"/>
          <p:cNvSpPr txBox="1">
            <a:spLocks noGrp="1"/>
          </p:cNvSpPr>
          <p:nvPr>
            <p:ph type="body" idx="1"/>
          </p:nvPr>
        </p:nvSpPr>
        <p:spPr>
          <a:xfrm>
            <a:off x="8859538" y="4848225"/>
            <a:ext cx="47700" cy="564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FFFFFF"/>
              </a:buClr>
              <a:buSzPts val="500"/>
              <a:buFont typeface="Arial"/>
              <a:buNone/>
            </a:pPr>
            <a:endParaRPr/>
          </a:p>
        </p:txBody>
      </p:sp>
      <p:sp>
        <p:nvSpPr>
          <p:cNvPr id="228" name="Google Shape;228;p38"/>
          <p:cNvSpPr txBox="1">
            <a:spLocks noGrp="1"/>
          </p:cNvSpPr>
          <p:nvPr>
            <p:ph type="title"/>
          </p:nvPr>
        </p:nvSpPr>
        <p:spPr>
          <a:xfrm>
            <a:off x="1729013" y="111938"/>
            <a:ext cx="2963400" cy="1515600"/>
          </a:xfrm>
          <a:prstGeom prst="rect">
            <a:avLst/>
          </a:prstGeom>
          <a:noFill/>
          <a:ln>
            <a:noFill/>
          </a:ln>
        </p:spPr>
        <p:txBody>
          <a:bodyPr spcFirstLastPara="1" wrap="square" lIns="0" tIns="0" rIns="0" bIns="0" anchor="ctr" anchorCtr="0">
            <a:noAutofit/>
          </a:bodyPr>
          <a:lstStyle/>
          <a:p>
            <a:pPr marL="0" lvl="0" indent="0" algn="ctr" rtl="0">
              <a:lnSpc>
                <a:spcPct val="110000"/>
              </a:lnSpc>
              <a:spcBef>
                <a:spcPts val="0"/>
              </a:spcBef>
              <a:spcAft>
                <a:spcPts val="0"/>
              </a:spcAft>
              <a:buClr>
                <a:srgbClr val="FFFFFF"/>
              </a:buClr>
              <a:buSzPts val="2700"/>
              <a:buFont typeface="Arial"/>
              <a:buNone/>
            </a:pPr>
            <a:r>
              <a:rPr lang="en" sz="2700">
                <a:latin typeface="Arial"/>
                <a:ea typeface="Arial"/>
                <a:cs typeface="Arial"/>
                <a:sym typeface="Arial"/>
              </a:rPr>
              <a:t>Thank You </a:t>
            </a:r>
            <a:endParaRPr/>
          </a:p>
        </p:txBody>
      </p:sp>
      <p:pic>
        <p:nvPicPr>
          <p:cNvPr id="229" name="Google Shape;229;p38" descr="A person sitting at a desk in front of a store&#10;&#10;Description generated with high confidence"/>
          <p:cNvPicPr preferRelativeResize="0"/>
          <p:nvPr/>
        </p:nvPicPr>
        <p:blipFill rotWithShape="1">
          <a:blip r:embed="rId3">
            <a:alphaModFix/>
          </a:blip>
          <a:srcRect l="11551" b="-130"/>
          <a:stretch/>
        </p:blipFill>
        <p:spPr>
          <a:xfrm>
            <a:off x="4565458" y="-6740"/>
            <a:ext cx="6825185" cy="5149296"/>
          </a:xfrm>
          <a:prstGeom prst="rect">
            <a:avLst/>
          </a:prstGeom>
          <a:noFill/>
          <a:ln>
            <a:noFill/>
          </a:ln>
        </p:spPr>
      </p:pic>
      <p:sp>
        <p:nvSpPr>
          <p:cNvPr id="230" name="Google Shape;230;p38"/>
          <p:cNvSpPr txBox="1"/>
          <p:nvPr/>
        </p:nvSpPr>
        <p:spPr>
          <a:xfrm>
            <a:off x="406675" y="1544938"/>
            <a:ext cx="3790500" cy="3596400"/>
          </a:xfrm>
          <a:prstGeom prst="rect">
            <a:avLst/>
          </a:prstGeom>
          <a:noFill/>
          <a:ln>
            <a:noFill/>
          </a:ln>
        </p:spPr>
        <p:txBody>
          <a:bodyPr spcFirstLastPara="1" wrap="square" lIns="91425" tIns="91425" rIns="91425" bIns="91425" anchor="t" anchorCtr="0">
            <a:noAutofit/>
          </a:bodyPr>
          <a:lstStyle/>
          <a:p>
            <a:pPr marL="0" marR="0" lvl="0" indent="0" algn="ctr" rtl="0">
              <a:lnSpc>
                <a:spcPct val="120000"/>
              </a:lnSpc>
              <a:spcBef>
                <a:spcPts val="0"/>
              </a:spcBef>
              <a:spcAft>
                <a:spcPts val="0"/>
              </a:spcAft>
              <a:buClr>
                <a:srgbClr val="005581"/>
              </a:buClr>
              <a:buSzPts val="400"/>
              <a:buFont typeface="Arial"/>
              <a:buNone/>
            </a:pPr>
            <a:r>
              <a:rPr lang="en" sz="1700" b="0" i="0" u="none" strike="noStrike" cap="none">
                <a:solidFill>
                  <a:srgbClr val="005581"/>
                </a:solidFill>
                <a:latin typeface="Arial"/>
                <a:ea typeface="Arial"/>
                <a:cs typeface="Arial"/>
                <a:sym typeface="Arial"/>
              </a:rPr>
              <a:t>Questions? Comments? </a:t>
            </a:r>
            <a:endParaRPr sz="1700" b="0" i="0" u="none" strike="noStrike" cap="none">
              <a:solidFill>
                <a:srgbClr val="005581"/>
              </a:solidFill>
              <a:latin typeface="Arial"/>
              <a:ea typeface="Arial"/>
              <a:cs typeface="Arial"/>
              <a:sym typeface="Arial"/>
            </a:endParaRPr>
          </a:p>
          <a:p>
            <a:pPr marL="0" marR="0" lvl="0" indent="0" algn="ctr" rtl="0">
              <a:lnSpc>
                <a:spcPct val="120000"/>
              </a:lnSpc>
              <a:spcBef>
                <a:spcPts val="0"/>
              </a:spcBef>
              <a:spcAft>
                <a:spcPts val="0"/>
              </a:spcAft>
              <a:buClr>
                <a:srgbClr val="005581"/>
              </a:buClr>
              <a:buSzPts val="400"/>
              <a:buFont typeface="Arial"/>
              <a:buNone/>
            </a:pPr>
            <a:r>
              <a:rPr lang="en" sz="1700">
                <a:solidFill>
                  <a:srgbClr val="005581"/>
                </a:solidFill>
              </a:rPr>
              <a:t>Stay in touch between meetings?</a:t>
            </a:r>
            <a:endParaRPr sz="1700">
              <a:solidFill>
                <a:srgbClr val="005581"/>
              </a:solidFill>
            </a:endParaRPr>
          </a:p>
          <a:p>
            <a:pPr marL="0" marR="0" lvl="0" indent="0" algn="ctr" rtl="0">
              <a:lnSpc>
                <a:spcPct val="120000"/>
              </a:lnSpc>
              <a:spcBef>
                <a:spcPts val="0"/>
              </a:spcBef>
              <a:spcAft>
                <a:spcPts val="0"/>
              </a:spcAft>
              <a:buClr>
                <a:srgbClr val="005581"/>
              </a:buClr>
              <a:buSzPts val="400"/>
              <a:buFont typeface="Arial"/>
              <a:buNone/>
            </a:pPr>
            <a:r>
              <a:rPr lang="en" sz="1700">
                <a:solidFill>
                  <a:srgbClr val="005581"/>
                </a:solidFill>
              </a:rPr>
              <a:t>Interested in becoming more active?</a:t>
            </a:r>
            <a:endParaRPr sz="1700">
              <a:solidFill>
                <a:srgbClr val="005581"/>
              </a:solidFill>
            </a:endParaRPr>
          </a:p>
          <a:p>
            <a:pPr marL="0" marR="0" lvl="0" indent="0" algn="ctr" rtl="0">
              <a:lnSpc>
                <a:spcPct val="120000"/>
              </a:lnSpc>
              <a:spcBef>
                <a:spcPts val="0"/>
              </a:spcBef>
              <a:spcAft>
                <a:spcPts val="0"/>
              </a:spcAft>
              <a:buClr>
                <a:srgbClr val="005581"/>
              </a:buClr>
              <a:buSzPts val="400"/>
              <a:buFont typeface="Arial"/>
              <a:buNone/>
            </a:pPr>
            <a:endParaRPr sz="1700">
              <a:solidFill>
                <a:srgbClr val="005581"/>
              </a:solidFill>
            </a:endParaRPr>
          </a:p>
          <a:p>
            <a:pPr marL="0" marR="0" lvl="0" indent="0" algn="ctr" rtl="0">
              <a:lnSpc>
                <a:spcPct val="120000"/>
              </a:lnSpc>
              <a:spcBef>
                <a:spcPts val="0"/>
              </a:spcBef>
              <a:spcAft>
                <a:spcPts val="0"/>
              </a:spcAft>
              <a:buClr>
                <a:srgbClr val="005581"/>
              </a:buClr>
              <a:buSzPts val="400"/>
              <a:buFont typeface="Arial"/>
              <a:buNone/>
            </a:pPr>
            <a:r>
              <a:rPr lang="en" sz="1700">
                <a:solidFill>
                  <a:srgbClr val="005581"/>
                </a:solidFill>
              </a:rPr>
              <a:t>Join our Community on Slack:</a:t>
            </a:r>
            <a:endParaRPr sz="1700">
              <a:solidFill>
                <a:srgbClr val="005581"/>
              </a:solidFill>
            </a:endParaRPr>
          </a:p>
          <a:p>
            <a:pPr marL="0" marR="0" lvl="0" indent="0" algn="ctr" rtl="0">
              <a:lnSpc>
                <a:spcPct val="120000"/>
              </a:lnSpc>
              <a:spcBef>
                <a:spcPts val="0"/>
              </a:spcBef>
              <a:spcAft>
                <a:spcPts val="0"/>
              </a:spcAft>
              <a:buClr>
                <a:srgbClr val="005581"/>
              </a:buClr>
              <a:buSzPts val="400"/>
              <a:buFont typeface="Arial"/>
              <a:buNone/>
            </a:pPr>
            <a:r>
              <a:rPr lang="en" sz="1500">
                <a:solidFill>
                  <a:srgbClr val="005581"/>
                </a:solidFill>
              </a:rPr>
              <a:t>See  “Join our Mailing List” on home page</a:t>
            </a:r>
            <a:endParaRPr sz="1500">
              <a:solidFill>
                <a:srgbClr val="005581"/>
              </a:solidFill>
            </a:endParaRPr>
          </a:p>
          <a:p>
            <a:pPr marL="0" lvl="0" indent="0" algn="ctr" rtl="0">
              <a:lnSpc>
                <a:spcPct val="120000"/>
              </a:lnSpc>
              <a:spcBef>
                <a:spcPts val="0"/>
              </a:spcBef>
              <a:spcAft>
                <a:spcPts val="0"/>
              </a:spcAft>
              <a:buClr>
                <a:srgbClr val="005581"/>
              </a:buClr>
              <a:buSzPts val="400"/>
              <a:buFont typeface="Arial"/>
              <a:buNone/>
            </a:pPr>
            <a:r>
              <a:rPr lang="en" sz="1700" u="sng">
                <a:solidFill>
                  <a:srgbClr val="005581"/>
                </a:solidFill>
                <a:hlinkClick r:id="rId4">
                  <a:extLst>
                    <a:ext uri="{A12FA001-AC4F-418D-AE19-62706E023703}">
                      <ahyp:hlinkClr xmlns:ahyp="http://schemas.microsoft.com/office/drawing/2018/hyperlinkcolor" val="tx"/>
                    </a:ext>
                  </a:extLst>
                </a:hlinkClick>
              </a:rPr>
              <a:t>https://www.hrstrategyforum.org/page/emailsignup</a:t>
            </a:r>
            <a:endParaRPr sz="2000">
              <a:solidFill>
                <a:schemeClr val="accent2"/>
              </a:solidFill>
            </a:endParaRPr>
          </a:p>
          <a:p>
            <a:pPr marL="0" marR="0" lvl="0" indent="0" algn="ctr" rtl="0">
              <a:lnSpc>
                <a:spcPct val="120000"/>
              </a:lnSpc>
              <a:spcBef>
                <a:spcPts val="0"/>
              </a:spcBef>
              <a:spcAft>
                <a:spcPts val="0"/>
              </a:spcAft>
              <a:buClr>
                <a:srgbClr val="005581"/>
              </a:buClr>
              <a:buSzPts val="400"/>
              <a:buFont typeface="Arial"/>
              <a:buNone/>
            </a:pPr>
            <a:r>
              <a:rPr lang="en" sz="1700">
                <a:solidFill>
                  <a:srgbClr val="005581"/>
                </a:solidFill>
              </a:rPr>
              <a:t>Or  email</a:t>
            </a:r>
            <a:endParaRPr sz="1700">
              <a:solidFill>
                <a:srgbClr val="005581"/>
              </a:solidFill>
            </a:endParaRPr>
          </a:p>
          <a:p>
            <a:pPr marL="0" marR="0" lvl="0" indent="0" algn="ctr" rtl="0">
              <a:lnSpc>
                <a:spcPct val="120000"/>
              </a:lnSpc>
              <a:spcBef>
                <a:spcPts val="0"/>
              </a:spcBef>
              <a:spcAft>
                <a:spcPts val="0"/>
              </a:spcAft>
              <a:buClr>
                <a:srgbClr val="005581"/>
              </a:buClr>
              <a:buSzPts val="400"/>
              <a:buFont typeface="Arial"/>
              <a:buNone/>
            </a:pPr>
            <a:r>
              <a:rPr lang="en" sz="1700" b="0" i="0" u="sng" strike="noStrike" cap="none">
                <a:solidFill>
                  <a:srgbClr val="005581"/>
                </a:solidFill>
                <a:latin typeface="Arial"/>
                <a:ea typeface="Arial"/>
                <a:cs typeface="Arial"/>
                <a:sym typeface="Arial"/>
                <a:hlinkClick r:id="rId5">
                  <a:extLst>
                    <a:ext uri="{A12FA001-AC4F-418D-AE19-62706E023703}">
                      <ahyp:hlinkClr xmlns:ahyp="http://schemas.microsoft.com/office/drawing/2018/hyperlinkcolor" val="tx"/>
                    </a:ext>
                  </a:extLst>
                </a:hlinkClick>
              </a:rPr>
              <a:t>admin@HRStrategyForum.org</a:t>
            </a:r>
            <a:endParaRPr sz="1700" b="0" i="0" u="none" strike="noStrike" cap="none">
              <a:solidFill>
                <a:srgbClr val="005581"/>
              </a:solidFill>
              <a:latin typeface="Arial"/>
              <a:ea typeface="Arial"/>
              <a:cs typeface="Arial"/>
              <a:sym typeface="Arial"/>
            </a:endParaRPr>
          </a:p>
          <a:p>
            <a:pPr marL="0" marR="0" lvl="0" indent="0" algn="ctr" rtl="0">
              <a:lnSpc>
                <a:spcPct val="120000"/>
              </a:lnSpc>
              <a:spcBef>
                <a:spcPts val="0"/>
              </a:spcBef>
              <a:spcAft>
                <a:spcPts val="0"/>
              </a:spcAft>
              <a:buClr>
                <a:srgbClr val="005581"/>
              </a:buClr>
              <a:buSzPts val="400"/>
              <a:buFont typeface="Arial"/>
              <a:buNone/>
            </a:pPr>
            <a:endParaRPr sz="1700">
              <a:solidFill>
                <a:srgbClr val="005581"/>
              </a:solidFill>
            </a:endParaRPr>
          </a:p>
          <a:p>
            <a:pPr marL="0" lvl="0" indent="0" algn="l" rtl="0">
              <a:spcBef>
                <a:spcPts val="500"/>
              </a:spcBef>
              <a:spcAft>
                <a:spcPts val="0"/>
              </a:spcAft>
              <a:buClr>
                <a:schemeClr val="accent5"/>
              </a:buClr>
              <a:buSzPts val="2000"/>
              <a:buFont typeface="Arial"/>
              <a:buNone/>
            </a:pPr>
            <a:r>
              <a:rPr lang="en" sz="2000" b="1">
                <a:solidFill>
                  <a:schemeClr val="accent5"/>
                </a:solidFill>
              </a:rPr>
              <a:t>  </a:t>
            </a:r>
            <a:endParaRPr sz="1100">
              <a:solidFill>
                <a:srgbClr val="005581"/>
              </a:solidFill>
            </a:endParaRPr>
          </a:p>
          <a:p>
            <a:pPr marL="0" marR="0" lvl="0" indent="0" algn="ctr" rtl="0">
              <a:lnSpc>
                <a:spcPct val="120000"/>
              </a:lnSpc>
              <a:spcBef>
                <a:spcPts val="0"/>
              </a:spcBef>
              <a:spcAft>
                <a:spcPts val="0"/>
              </a:spcAft>
              <a:buClr>
                <a:srgbClr val="005581"/>
              </a:buClr>
              <a:buSzPts val="400"/>
              <a:buFont typeface="Arial"/>
              <a:buNone/>
            </a:pPr>
            <a:endParaRPr sz="1700">
              <a:solidFill>
                <a:srgbClr val="005581"/>
              </a:solidFill>
            </a:endParaRPr>
          </a:p>
          <a:p>
            <a:pPr marL="0" marR="0" lvl="0" indent="0" algn="ctr" rtl="0">
              <a:lnSpc>
                <a:spcPct val="120000"/>
              </a:lnSpc>
              <a:spcBef>
                <a:spcPts val="0"/>
              </a:spcBef>
              <a:spcAft>
                <a:spcPts val="0"/>
              </a:spcAft>
              <a:buClr>
                <a:srgbClr val="FFFFFF"/>
              </a:buClr>
              <a:buSzPts val="400"/>
              <a:buFont typeface="Arial"/>
              <a:buNone/>
            </a:pPr>
            <a:endParaRPr sz="1700" b="0" i="0" u="none" strike="noStrike" cap="none">
              <a:solidFill>
                <a:srgbClr val="005581"/>
              </a:solidFill>
              <a:latin typeface="Arial"/>
              <a:ea typeface="Arial"/>
              <a:cs typeface="Arial"/>
              <a:sym typeface="Arial"/>
            </a:endParaRPr>
          </a:p>
          <a:p>
            <a:pPr marL="0" marR="0" lvl="0" indent="0" algn="ctr" rtl="0">
              <a:lnSpc>
                <a:spcPct val="120000"/>
              </a:lnSpc>
              <a:spcBef>
                <a:spcPts val="0"/>
              </a:spcBef>
              <a:spcAft>
                <a:spcPts val="0"/>
              </a:spcAft>
              <a:buClr>
                <a:srgbClr val="005581"/>
              </a:buClr>
              <a:buSzPts val="400"/>
              <a:buFont typeface="Arial"/>
              <a:buNone/>
            </a:pPr>
            <a:endParaRPr sz="500"/>
          </a:p>
        </p:txBody>
      </p:sp>
      <p:grpSp>
        <p:nvGrpSpPr>
          <p:cNvPr id="231" name="Google Shape;231;p38"/>
          <p:cNvGrpSpPr/>
          <p:nvPr/>
        </p:nvGrpSpPr>
        <p:grpSpPr>
          <a:xfrm>
            <a:off x="406667" y="314200"/>
            <a:ext cx="1425113" cy="1111068"/>
            <a:chOff x="1664275" y="658050"/>
            <a:chExt cx="2837175" cy="2125225"/>
          </a:xfrm>
        </p:grpSpPr>
        <p:sp>
          <p:nvSpPr>
            <p:cNvPr id="232" name="Google Shape;232;p38"/>
            <p:cNvSpPr/>
            <p:nvPr/>
          </p:nvSpPr>
          <p:spPr>
            <a:xfrm>
              <a:off x="3043525" y="2051875"/>
              <a:ext cx="722100" cy="731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accent5"/>
                </a:buClr>
                <a:buSzPts val="4000"/>
                <a:buFont typeface="Arial"/>
                <a:buNone/>
              </a:pPr>
              <a:endParaRPr sz="4000" b="0" i="0" u="none" strike="noStrike" cap="none">
                <a:solidFill>
                  <a:schemeClr val="accent5"/>
                </a:solidFill>
                <a:latin typeface="Arial"/>
                <a:ea typeface="Arial"/>
                <a:cs typeface="Arial"/>
                <a:sym typeface="Arial"/>
              </a:endParaRPr>
            </a:p>
          </p:txBody>
        </p:sp>
        <p:sp>
          <p:nvSpPr>
            <p:cNvPr id="233" name="Google Shape;233;p38"/>
            <p:cNvSpPr/>
            <p:nvPr/>
          </p:nvSpPr>
          <p:spPr>
            <a:xfrm>
              <a:off x="3116650" y="1338975"/>
              <a:ext cx="1384800" cy="758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accent5"/>
                </a:buClr>
                <a:buSzPts val="4000"/>
                <a:buFont typeface="Arial"/>
                <a:buNone/>
              </a:pPr>
              <a:endParaRPr sz="4000" b="0" i="0" u="none" strike="noStrike" cap="none">
                <a:solidFill>
                  <a:schemeClr val="accent5"/>
                </a:solidFill>
                <a:latin typeface="Arial"/>
                <a:ea typeface="Arial"/>
                <a:cs typeface="Arial"/>
                <a:sym typeface="Arial"/>
              </a:endParaRPr>
            </a:p>
          </p:txBody>
        </p:sp>
        <p:sp>
          <p:nvSpPr>
            <p:cNvPr id="234" name="Google Shape;234;p38"/>
            <p:cNvSpPr/>
            <p:nvPr/>
          </p:nvSpPr>
          <p:spPr>
            <a:xfrm>
              <a:off x="1664275" y="658050"/>
              <a:ext cx="1475100" cy="2125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accent5"/>
                </a:buClr>
                <a:buSzPts val="4000"/>
                <a:buFont typeface="Arial"/>
                <a:buNone/>
              </a:pPr>
              <a:endParaRPr sz="4000" b="0" i="0" u="none" strike="noStrike" cap="none">
                <a:solidFill>
                  <a:schemeClr val="accent5"/>
                </a:solidFill>
                <a:latin typeface="Arial"/>
                <a:ea typeface="Arial"/>
                <a:cs typeface="Arial"/>
                <a:sym typeface="Arial"/>
              </a:endParaRPr>
            </a:p>
          </p:txBody>
        </p:sp>
        <p:pic>
          <p:nvPicPr>
            <p:cNvPr id="235" name="Google Shape;235;p38"/>
            <p:cNvPicPr preferRelativeResize="0"/>
            <p:nvPr/>
          </p:nvPicPr>
          <p:blipFill rotWithShape="1">
            <a:blip r:embed="rId6">
              <a:alphaModFix/>
            </a:blip>
            <a:srcRect/>
            <a:stretch/>
          </p:blipFill>
          <p:spPr>
            <a:xfrm>
              <a:off x="1701900" y="703450"/>
              <a:ext cx="2755325" cy="2028525"/>
            </a:xfrm>
            <a:prstGeom prst="rect">
              <a:avLst/>
            </a:prstGeom>
            <a:noFill/>
            <a:ln>
              <a:noFill/>
            </a:ln>
          </p:spPr>
        </p:pic>
      </p:gr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14.png"/></Relationships>
</file>

<file path=ppt/webextensions/webextension1.xml><?xml version="1.0" encoding="utf-8"?>
<we:webextension xmlns:we="http://schemas.microsoft.com/office/webextensions/webextension/2010/11" id="{5455E0E0-BA02-4E2E-8D34-473E02D52DEB}">
  <we:reference id="wa104379261" version="3.0.1.5" store="en-001" storeType="OMEX"/>
  <we:alternateReferences>
    <we:reference id="wa104379261" version="3.0.1.5" store="wa104379261" storeType="OMEX"/>
  </we:alternateReferences>
  <we:properties>
    <we:property name="mentimeter-slide" value="{&quot;seriesId&quot;:&quot;08357fdd0e299153da44217996c02914&quot;,&quot;questionId&quot;:&quot;ec0ee80cf3b1&quot;,&quot;link&quot;:&quot;https://www.mentimeter.com/s/08357fdd0e299153da44217996c02914/ec0ee80cf3b1/edit&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otalTime>69</TotalTime>
  <Words>401</Words>
  <Application>Microsoft Office PowerPoint</Application>
  <PresentationFormat>On-screen Show (16:9)</PresentationFormat>
  <Paragraphs>57</Paragraphs>
  <Slides>8</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Ubuntu</vt:lpstr>
      <vt:lpstr>Arial</vt:lpstr>
      <vt:lpstr>Ubuntu Light</vt:lpstr>
      <vt:lpstr>Arvo</vt:lpstr>
      <vt:lpstr>Simple Light</vt:lpstr>
      <vt:lpstr>Simple Light</vt:lpstr>
      <vt:lpstr>PowerPoint Presentation</vt:lpstr>
      <vt:lpstr>About Us</vt:lpstr>
      <vt:lpstr>HRSF Annual Sponsors</vt:lpstr>
      <vt:lpstr>PowerPoint Presentation</vt:lpstr>
      <vt:lpstr>PowerPoint Presentation</vt:lpstr>
      <vt:lpstr>PowerPoint Presentation</vt:lpstr>
      <vt:lpstr>Program  Evaluation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James Jackman</cp:lastModifiedBy>
  <cp:revision>2</cp:revision>
  <dcterms:modified xsi:type="dcterms:W3CDTF">2021-02-23T21:16:41Z</dcterms:modified>
</cp:coreProperties>
</file>